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1" r:id="rId3"/>
    <p:sldId id="293" r:id="rId4"/>
    <p:sldId id="294" r:id="rId5"/>
    <p:sldId id="1227" r:id="rId6"/>
    <p:sldId id="1252" r:id="rId7"/>
    <p:sldId id="274" r:id="rId8"/>
    <p:sldId id="450" r:id="rId9"/>
    <p:sldId id="275" r:id="rId10"/>
    <p:sldId id="451" r:id="rId11"/>
    <p:sldId id="452" r:id="rId12"/>
    <p:sldId id="1245" r:id="rId13"/>
    <p:sldId id="1248" r:id="rId14"/>
    <p:sldId id="1249" r:id="rId15"/>
    <p:sldId id="283" r:id="rId16"/>
    <p:sldId id="1278" r:id="rId17"/>
    <p:sldId id="284" r:id="rId18"/>
    <p:sldId id="288" r:id="rId19"/>
    <p:sldId id="286" r:id="rId20"/>
    <p:sldId id="285" r:id="rId21"/>
    <p:sldId id="289" r:id="rId22"/>
    <p:sldId id="257" r:id="rId23"/>
    <p:sldId id="258" r:id="rId24"/>
    <p:sldId id="263" r:id="rId25"/>
    <p:sldId id="264" r:id="rId26"/>
    <p:sldId id="287" r:id="rId27"/>
    <p:sldId id="265" r:id="rId28"/>
    <p:sldId id="266" r:id="rId29"/>
    <p:sldId id="267" r:id="rId30"/>
    <p:sldId id="1254" r:id="rId31"/>
    <p:sldId id="1255" r:id="rId32"/>
    <p:sldId id="1256" r:id="rId33"/>
    <p:sldId id="299" r:id="rId34"/>
    <p:sldId id="300" r:id="rId35"/>
    <p:sldId id="1257" r:id="rId36"/>
    <p:sldId id="1258" r:id="rId37"/>
    <p:sldId id="1259" r:id="rId38"/>
    <p:sldId id="1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8F3A0-6B23-4C0A-A4F1-CDB60BCB5E4C}" v="271" dt="2022-10-24T05:22:13.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5"/>
    <p:restoredTop sz="94694"/>
  </p:normalViewPr>
  <p:slideViewPr>
    <p:cSldViewPr snapToGrid="0" snapToObjects="1">
      <p:cViewPr varScale="1">
        <p:scale>
          <a:sx n="79" d="100"/>
          <a:sy n="79"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 Yan" userId="dde64670-13e5-4e5a-891b-6526f86ab85b" providerId="ADAL" clId="{F088F3A0-6B23-4C0A-A4F1-CDB60BCB5E4C}"/>
    <pc:docChg chg="undo redo custSel addSld delSld modSld">
      <pc:chgData name="Yuchen Yan" userId="dde64670-13e5-4e5a-891b-6526f86ab85b" providerId="ADAL" clId="{F088F3A0-6B23-4C0A-A4F1-CDB60BCB5E4C}" dt="2022-10-24T05:23:16.745" v="1173" actId="14100"/>
      <pc:docMkLst>
        <pc:docMk/>
      </pc:docMkLst>
      <pc:sldChg chg="addSp delSp modSp mod">
        <pc:chgData name="Yuchen Yan" userId="dde64670-13e5-4e5a-891b-6526f86ab85b" providerId="ADAL" clId="{F088F3A0-6B23-4C0A-A4F1-CDB60BCB5E4C}" dt="2022-10-24T05:23:16.745" v="1173" actId="14100"/>
        <pc:sldMkLst>
          <pc:docMk/>
          <pc:sldMk cId="3201638266" sldId="256"/>
        </pc:sldMkLst>
        <pc:spChg chg="mod">
          <ac:chgData name="Yuchen Yan" userId="dde64670-13e5-4e5a-891b-6526f86ab85b" providerId="ADAL" clId="{F088F3A0-6B23-4C0A-A4F1-CDB60BCB5E4C}" dt="2022-10-23T16:40:17.110" v="594" actId="1076"/>
          <ac:spMkLst>
            <pc:docMk/>
            <pc:sldMk cId="3201638266" sldId="256"/>
            <ac:spMk id="2" creationId="{11B9A886-C13E-3247-81FA-CF68A2AE87A8}"/>
          </ac:spMkLst>
        </pc:spChg>
        <pc:spChg chg="del mod">
          <ac:chgData name="Yuchen Yan" userId="dde64670-13e5-4e5a-891b-6526f86ab85b" providerId="ADAL" clId="{F088F3A0-6B23-4C0A-A4F1-CDB60BCB5E4C}" dt="2022-10-23T15:58:30.658" v="65" actId="478"/>
          <ac:spMkLst>
            <pc:docMk/>
            <pc:sldMk cId="3201638266" sldId="256"/>
            <ac:spMk id="3" creationId="{D43BCA87-66F6-5640-9649-15F02F865FF1}"/>
          </ac:spMkLst>
        </pc:spChg>
        <pc:spChg chg="del">
          <ac:chgData name="Yuchen Yan" userId="dde64670-13e5-4e5a-891b-6526f86ab85b" providerId="ADAL" clId="{F088F3A0-6B23-4C0A-A4F1-CDB60BCB5E4C}" dt="2022-10-23T15:56:25.494" v="7" actId="478"/>
          <ac:spMkLst>
            <pc:docMk/>
            <pc:sldMk cId="3201638266" sldId="256"/>
            <ac:spMk id="6" creationId="{540E080C-E88C-6F43-89A5-6CAD0CEAE554}"/>
          </ac:spMkLst>
        </pc:spChg>
        <pc:spChg chg="add mod">
          <ac:chgData name="Yuchen Yan" userId="dde64670-13e5-4e5a-891b-6526f86ab85b" providerId="ADAL" clId="{F088F3A0-6B23-4C0A-A4F1-CDB60BCB5E4C}" dt="2022-10-24T02:00:27.703" v="843" actId="1076"/>
          <ac:spMkLst>
            <pc:docMk/>
            <pc:sldMk cId="3201638266" sldId="256"/>
            <ac:spMk id="7" creationId="{6E8FBFA5-6A1A-E6F8-0F0E-3EC7064CFF49}"/>
          </ac:spMkLst>
        </pc:spChg>
        <pc:spChg chg="add del mod">
          <ac:chgData name="Yuchen Yan" userId="dde64670-13e5-4e5a-891b-6526f86ab85b" providerId="ADAL" clId="{F088F3A0-6B23-4C0A-A4F1-CDB60BCB5E4C}" dt="2022-10-23T15:58:33.700" v="66" actId="478"/>
          <ac:spMkLst>
            <pc:docMk/>
            <pc:sldMk cId="3201638266" sldId="256"/>
            <ac:spMk id="9" creationId="{698B8371-46E5-1F0B-5F87-A7D27DB5A4A4}"/>
          </ac:spMkLst>
        </pc:spChg>
        <pc:spChg chg="add del mod">
          <ac:chgData name="Yuchen Yan" userId="dde64670-13e5-4e5a-891b-6526f86ab85b" providerId="ADAL" clId="{F088F3A0-6B23-4C0A-A4F1-CDB60BCB5E4C}" dt="2022-10-23T16:00:55.653" v="113" actId="478"/>
          <ac:spMkLst>
            <pc:docMk/>
            <pc:sldMk cId="3201638266" sldId="256"/>
            <ac:spMk id="10" creationId="{4163BBF5-FD40-4EC6-51DC-109CD718214F}"/>
          </ac:spMkLst>
        </pc:spChg>
        <pc:spChg chg="add del mod">
          <ac:chgData name="Yuchen Yan" userId="dde64670-13e5-4e5a-891b-6526f86ab85b" providerId="ADAL" clId="{F088F3A0-6B23-4C0A-A4F1-CDB60BCB5E4C}" dt="2022-10-23T16:40:28.939" v="598" actId="478"/>
          <ac:spMkLst>
            <pc:docMk/>
            <pc:sldMk cId="3201638266" sldId="256"/>
            <ac:spMk id="11" creationId="{D2F27FEE-8539-E638-5644-A1B188743283}"/>
          </ac:spMkLst>
        </pc:spChg>
        <pc:spChg chg="add mod">
          <ac:chgData name="Yuchen Yan" userId="dde64670-13e5-4e5a-891b-6526f86ab85b" providerId="ADAL" clId="{F088F3A0-6B23-4C0A-A4F1-CDB60BCB5E4C}" dt="2022-10-24T05:21:45.033" v="1169" actId="1035"/>
          <ac:spMkLst>
            <pc:docMk/>
            <pc:sldMk cId="3201638266" sldId="256"/>
            <ac:spMk id="12" creationId="{4FB8DB71-5568-CD91-67D3-4321A60FF188}"/>
          </ac:spMkLst>
        </pc:spChg>
        <pc:spChg chg="add mod">
          <ac:chgData name="Yuchen Yan" userId="dde64670-13e5-4e5a-891b-6526f86ab85b" providerId="ADAL" clId="{F088F3A0-6B23-4C0A-A4F1-CDB60BCB5E4C}" dt="2022-10-24T05:21:45.033" v="1169" actId="1035"/>
          <ac:spMkLst>
            <pc:docMk/>
            <pc:sldMk cId="3201638266" sldId="256"/>
            <ac:spMk id="13" creationId="{A799BC9D-C2D4-A029-6A66-E0384CBDD855}"/>
          </ac:spMkLst>
        </pc:spChg>
        <pc:picChg chg="mod">
          <ac:chgData name="Yuchen Yan" userId="dde64670-13e5-4e5a-891b-6526f86ab85b" providerId="ADAL" clId="{F088F3A0-6B23-4C0A-A4F1-CDB60BCB5E4C}" dt="2022-10-24T05:23:16.745" v="1173" actId="14100"/>
          <ac:picMkLst>
            <pc:docMk/>
            <pc:sldMk cId="3201638266" sldId="256"/>
            <ac:picMk id="4" creationId="{26131361-E3D1-3B4F-B46B-542B2A8C0621}"/>
          </ac:picMkLst>
        </pc:picChg>
        <pc:picChg chg="del">
          <ac:chgData name="Yuchen Yan" userId="dde64670-13e5-4e5a-891b-6526f86ab85b" providerId="ADAL" clId="{F088F3A0-6B23-4C0A-A4F1-CDB60BCB5E4C}" dt="2022-10-23T15:56:42.406" v="8" actId="478"/>
          <ac:picMkLst>
            <pc:docMk/>
            <pc:sldMk cId="3201638266" sldId="256"/>
            <ac:picMk id="5" creationId="{77738985-6625-714C-954D-BDB7D536829D}"/>
          </ac:picMkLst>
        </pc:picChg>
      </pc:sldChg>
      <pc:sldChg chg="modSp mod">
        <pc:chgData name="Yuchen Yan" userId="dde64670-13e5-4e5a-891b-6526f86ab85b" providerId="ADAL" clId="{F088F3A0-6B23-4C0A-A4F1-CDB60BCB5E4C}" dt="2022-10-24T05:17:08.076" v="1099" actId="1076"/>
        <pc:sldMkLst>
          <pc:docMk/>
          <pc:sldMk cId="1416443202" sldId="257"/>
        </pc:sldMkLst>
        <pc:spChg chg="mod">
          <ac:chgData name="Yuchen Yan" userId="dde64670-13e5-4e5a-891b-6526f86ab85b" providerId="ADAL" clId="{F088F3A0-6B23-4C0A-A4F1-CDB60BCB5E4C}" dt="2022-10-24T05:17:08.076" v="1099" actId="1076"/>
          <ac:spMkLst>
            <pc:docMk/>
            <pc:sldMk cId="1416443202" sldId="257"/>
            <ac:spMk id="2" creationId="{3EAEBF7A-39DF-0E4D-B70F-680141FF45C0}"/>
          </ac:spMkLst>
        </pc:spChg>
      </pc:sldChg>
      <pc:sldChg chg="modSp add mod">
        <pc:chgData name="Yuchen Yan" userId="dde64670-13e5-4e5a-891b-6526f86ab85b" providerId="ADAL" clId="{F088F3A0-6B23-4C0A-A4F1-CDB60BCB5E4C}" dt="2022-10-23T16:24:47.273" v="373" actId="20577"/>
        <pc:sldMkLst>
          <pc:docMk/>
          <pc:sldMk cId="2567108957" sldId="258"/>
        </pc:sldMkLst>
        <pc:spChg chg="mod">
          <ac:chgData name="Yuchen Yan" userId="dde64670-13e5-4e5a-891b-6526f86ab85b" providerId="ADAL" clId="{F088F3A0-6B23-4C0A-A4F1-CDB60BCB5E4C}" dt="2022-10-23T16:24:44.056" v="372" actId="20577"/>
          <ac:spMkLst>
            <pc:docMk/>
            <pc:sldMk cId="2567108957" sldId="258"/>
            <ac:spMk id="6" creationId="{77E06D52-CE9E-7D4D-A573-3BFF69DF0DCE}"/>
          </ac:spMkLst>
        </pc:spChg>
        <pc:spChg chg="mod">
          <ac:chgData name="Yuchen Yan" userId="dde64670-13e5-4e5a-891b-6526f86ab85b" providerId="ADAL" clId="{F088F3A0-6B23-4C0A-A4F1-CDB60BCB5E4C}" dt="2022-10-23T16:18:40.026" v="303" actId="1036"/>
          <ac:spMkLst>
            <pc:docMk/>
            <pc:sldMk cId="2567108957" sldId="258"/>
            <ac:spMk id="10" creationId="{EED2EE8E-7EAF-9144-AB91-6ADBF6E8FF28}"/>
          </ac:spMkLst>
        </pc:spChg>
        <pc:spChg chg="mod">
          <ac:chgData name="Yuchen Yan" userId="dde64670-13e5-4e5a-891b-6526f86ab85b" providerId="ADAL" clId="{F088F3A0-6B23-4C0A-A4F1-CDB60BCB5E4C}" dt="2022-10-23T16:24:47.273" v="373" actId="20577"/>
          <ac:spMkLst>
            <pc:docMk/>
            <pc:sldMk cId="2567108957" sldId="258"/>
            <ac:spMk id="11" creationId="{4F5824FE-D37D-F9DE-12B8-831926DF93FE}"/>
          </ac:spMkLst>
        </pc:spChg>
      </pc:sldChg>
      <pc:sldChg chg="addSp delSp modSp del mod delAnim modAnim">
        <pc:chgData name="Yuchen Yan" userId="dde64670-13e5-4e5a-891b-6526f86ab85b" providerId="ADAL" clId="{F088F3A0-6B23-4C0A-A4F1-CDB60BCB5E4C}" dt="2022-10-23T16:17:52.983" v="275" actId="2696"/>
        <pc:sldMkLst>
          <pc:docMk/>
          <pc:sldMk cId="3564312123" sldId="258"/>
        </pc:sldMkLst>
        <pc:spChg chg="mod">
          <ac:chgData name="Yuchen Yan" userId="dde64670-13e5-4e5a-891b-6526f86ab85b" providerId="ADAL" clId="{F088F3A0-6B23-4C0A-A4F1-CDB60BCB5E4C}" dt="2022-10-23T16:14:13.627" v="185"/>
          <ac:spMkLst>
            <pc:docMk/>
            <pc:sldMk cId="3564312123" sldId="258"/>
            <ac:spMk id="3" creationId="{D278DFB2-74CE-3C48-84B0-8EBB3ED7EA44}"/>
          </ac:spMkLst>
        </pc:spChg>
        <pc:spChg chg="mod">
          <ac:chgData name="Yuchen Yan" userId="dde64670-13e5-4e5a-891b-6526f86ab85b" providerId="ADAL" clId="{F088F3A0-6B23-4C0A-A4F1-CDB60BCB5E4C}" dt="2022-10-23T16:13:50.083" v="183" actId="1076"/>
          <ac:spMkLst>
            <pc:docMk/>
            <pc:sldMk cId="3564312123" sldId="258"/>
            <ac:spMk id="5" creationId="{29D48FEF-EA13-B542-BCCA-62D61A57B7D5}"/>
          </ac:spMkLst>
        </pc:spChg>
        <pc:spChg chg="mod">
          <ac:chgData name="Yuchen Yan" userId="dde64670-13e5-4e5a-891b-6526f86ab85b" providerId="ADAL" clId="{F088F3A0-6B23-4C0A-A4F1-CDB60BCB5E4C}" dt="2022-10-23T16:13:52.730" v="184" actId="1076"/>
          <ac:spMkLst>
            <pc:docMk/>
            <pc:sldMk cId="3564312123" sldId="258"/>
            <ac:spMk id="6" creationId="{77E06D52-CE9E-7D4D-A573-3BFF69DF0DCE}"/>
          </ac:spMkLst>
        </pc:spChg>
        <pc:spChg chg="del mod">
          <ac:chgData name="Yuchen Yan" userId="dde64670-13e5-4e5a-891b-6526f86ab85b" providerId="ADAL" clId="{F088F3A0-6B23-4C0A-A4F1-CDB60BCB5E4C}" dt="2022-10-23T16:15:52.461" v="207" actId="478"/>
          <ac:spMkLst>
            <pc:docMk/>
            <pc:sldMk cId="3564312123" sldId="258"/>
            <ac:spMk id="8" creationId="{1FDCE8E8-1179-4040-A00A-71F1ECEC79BD}"/>
          </ac:spMkLst>
        </pc:spChg>
        <pc:spChg chg="add mod">
          <ac:chgData name="Yuchen Yan" userId="dde64670-13e5-4e5a-891b-6526f86ab85b" providerId="ADAL" clId="{F088F3A0-6B23-4C0A-A4F1-CDB60BCB5E4C}" dt="2022-10-23T16:16:03.410" v="209" actId="164"/>
          <ac:spMkLst>
            <pc:docMk/>
            <pc:sldMk cId="3564312123" sldId="258"/>
            <ac:spMk id="9" creationId="{42BBDEAE-590B-FA33-296A-B9CBF3E76644}"/>
          </ac:spMkLst>
        </pc:spChg>
        <pc:spChg chg="add mod">
          <ac:chgData name="Yuchen Yan" userId="dde64670-13e5-4e5a-891b-6526f86ab85b" providerId="ADAL" clId="{F088F3A0-6B23-4C0A-A4F1-CDB60BCB5E4C}" dt="2022-10-23T16:16:19.530" v="212" actId="1076"/>
          <ac:spMkLst>
            <pc:docMk/>
            <pc:sldMk cId="3564312123" sldId="258"/>
            <ac:spMk id="11" creationId="{4F5824FE-D37D-F9DE-12B8-831926DF93FE}"/>
          </ac:spMkLst>
        </pc:spChg>
        <pc:grpChg chg="add mod">
          <ac:chgData name="Yuchen Yan" userId="dde64670-13e5-4e5a-891b-6526f86ab85b" providerId="ADAL" clId="{F088F3A0-6B23-4C0A-A4F1-CDB60BCB5E4C}" dt="2022-10-23T16:16:47.870" v="216" actId="1076"/>
          <ac:grpSpMkLst>
            <pc:docMk/>
            <pc:sldMk cId="3564312123" sldId="258"/>
            <ac:grpSpMk id="12" creationId="{B144E731-10F1-FBAE-DA8E-3E3BFED81A8A}"/>
          </ac:grpSpMkLst>
        </pc:grpChg>
        <pc:picChg chg="add mod modCrop">
          <ac:chgData name="Yuchen Yan" userId="dde64670-13e5-4e5a-891b-6526f86ab85b" providerId="ADAL" clId="{F088F3A0-6B23-4C0A-A4F1-CDB60BCB5E4C}" dt="2022-10-23T16:16:43.464" v="214" actId="732"/>
          <ac:picMkLst>
            <pc:docMk/>
            <pc:sldMk cId="3564312123" sldId="258"/>
            <ac:picMk id="2" creationId="{763AAAEE-A007-9169-2FA2-178C2EB27A5B}"/>
          </ac:picMkLst>
        </pc:picChg>
        <pc:picChg chg="mod">
          <ac:chgData name="Yuchen Yan" userId="dde64670-13e5-4e5a-891b-6526f86ab85b" providerId="ADAL" clId="{F088F3A0-6B23-4C0A-A4F1-CDB60BCB5E4C}" dt="2022-10-23T16:12:10.148" v="166" actId="1076"/>
          <ac:picMkLst>
            <pc:docMk/>
            <pc:sldMk cId="3564312123" sldId="258"/>
            <ac:picMk id="4" creationId="{73AE2A31-EC02-A441-9C9D-DFC2CE8D54AF}"/>
          </ac:picMkLst>
        </pc:picChg>
        <pc:picChg chg="del">
          <ac:chgData name="Yuchen Yan" userId="dde64670-13e5-4e5a-891b-6526f86ab85b" providerId="ADAL" clId="{F088F3A0-6B23-4C0A-A4F1-CDB60BCB5E4C}" dt="2022-10-23T16:14:16.169" v="186" actId="478"/>
          <ac:picMkLst>
            <pc:docMk/>
            <pc:sldMk cId="3564312123" sldId="258"/>
            <ac:picMk id="7" creationId="{60A82A83-2231-A644-B1FA-7A371B78A504}"/>
          </ac:picMkLst>
        </pc:picChg>
      </pc:sldChg>
      <pc:sldChg chg="addSp delSp modSp del mod delAnim modAnim">
        <pc:chgData name="Yuchen Yan" userId="dde64670-13e5-4e5a-891b-6526f86ab85b" providerId="ADAL" clId="{F088F3A0-6B23-4C0A-A4F1-CDB60BCB5E4C}" dt="2022-10-23T16:18:06.246" v="277" actId="47"/>
        <pc:sldMkLst>
          <pc:docMk/>
          <pc:sldMk cId="668329688" sldId="259"/>
        </pc:sldMkLst>
        <pc:spChg chg="del mod">
          <ac:chgData name="Yuchen Yan" userId="dde64670-13e5-4e5a-891b-6526f86ab85b" providerId="ADAL" clId="{F088F3A0-6B23-4C0A-A4F1-CDB60BCB5E4C}" dt="2022-10-23T16:11:27.315" v="156" actId="478"/>
          <ac:spMkLst>
            <pc:docMk/>
            <pc:sldMk cId="668329688" sldId="259"/>
            <ac:spMk id="3" creationId="{A92221D6-1B19-C946-827E-B3CDB47A177B}"/>
          </ac:spMkLst>
        </pc:spChg>
        <pc:spChg chg="mod">
          <ac:chgData name="Yuchen Yan" userId="dde64670-13e5-4e5a-891b-6526f86ab85b" providerId="ADAL" clId="{F088F3A0-6B23-4C0A-A4F1-CDB60BCB5E4C}" dt="2022-10-23T16:11:48.384" v="164" actId="14100"/>
          <ac:spMkLst>
            <pc:docMk/>
            <pc:sldMk cId="668329688" sldId="259"/>
            <ac:spMk id="4" creationId="{500E1255-D49F-D444-B2D7-C80F41071771}"/>
          </ac:spMkLst>
        </pc:spChg>
        <pc:spChg chg="add del">
          <ac:chgData name="Yuchen Yan" userId="dde64670-13e5-4e5a-891b-6526f86ab85b" providerId="ADAL" clId="{F088F3A0-6B23-4C0A-A4F1-CDB60BCB5E4C}" dt="2022-10-23T16:10:33.331" v="134" actId="22"/>
          <ac:spMkLst>
            <pc:docMk/>
            <pc:sldMk cId="668329688" sldId="259"/>
            <ac:spMk id="7" creationId="{BEEF9B5E-1FBE-1BCF-3A02-689D1FC03D04}"/>
          </ac:spMkLst>
        </pc:spChg>
        <pc:spChg chg="add del">
          <ac:chgData name="Yuchen Yan" userId="dde64670-13e5-4e5a-891b-6526f86ab85b" providerId="ADAL" clId="{F088F3A0-6B23-4C0A-A4F1-CDB60BCB5E4C}" dt="2022-10-23T16:10:34.909" v="136" actId="22"/>
          <ac:spMkLst>
            <pc:docMk/>
            <pc:sldMk cId="668329688" sldId="259"/>
            <ac:spMk id="12" creationId="{46B5E528-9B78-530F-2296-E17CEC92EB21}"/>
          </ac:spMkLst>
        </pc:spChg>
        <pc:spChg chg="add del">
          <ac:chgData name="Yuchen Yan" userId="dde64670-13e5-4e5a-891b-6526f86ab85b" providerId="ADAL" clId="{F088F3A0-6B23-4C0A-A4F1-CDB60BCB5E4C}" dt="2022-10-23T16:10:39.234" v="140" actId="22"/>
          <ac:spMkLst>
            <pc:docMk/>
            <pc:sldMk cId="668329688" sldId="259"/>
            <ac:spMk id="16" creationId="{7A8DD27E-6547-1B89-0909-100F3494E3A5}"/>
          </ac:spMkLst>
        </pc:spChg>
        <pc:spChg chg="add mod">
          <ac:chgData name="Yuchen Yan" userId="dde64670-13e5-4e5a-891b-6526f86ab85b" providerId="ADAL" clId="{F088F3A0-6B23-4C0A-A4F1-CDB60BCB5E4C}" dt="2022-10-23T16:12:33.612" v="171" actId="5793"/>
          <ac:spMkLst>
            <pc:docMk/>
            <pc:sldMk cId="668329688" sldId="259"/>
            <ac:spMk id="18" creationId="{F5E013C1-918A-03E9-BCE7-4DC7B2604DD6}"/>
          </ac:spMkLst>
        </pc:spChg>
        <pc:picChg chg="mod">
          <ac:chgData name="Yuchen Yan" userId="dde64670-13e5-4e5a-891b-6526f86ab85b" providerId="ADAL" clId="{F088F3A0-6B23-4C0A-A4F1-CDB60BCB5E4C}" dt="2022-10-23T16:14:34.373" v="188" actId="1076"/>
          <ac:picMkLst>
            <pc:docMk/>
            <pc:sldMk cId="668329688" sldId="259"/>
            <ac:picMk id="5" creationId="{68F22E60-F462-0D4F-BEE2-45061DD48C6F}"/>
          </ac:picMkLst>
        </pc:picChg>
        <pc:picChg chg="mod">
          <ac:chgData name="Yuchen Yan" userId="dde64670-13e5-4e5a-891b-6526f86ab85b" providerId="ADAL" clId="{F088F3A0-6B23-4C0A-A4F1-CDB60BCB5E4C}" dt="2022-10-23T16:10:51.443" v="143" actId="1076"/>
          <ac:picMkLst>
            <pc:docMk/>
            <pc:sldMk cId="668329688" sldId="259"/>
            <ac:picMk id="8" creationId="{0FC9DE33-5C22-EE4C-A305-A62A4EFF28A6}"/>
          </ac:picMkLst>
        </pc:picChg>
        <pc:picChg chg="add del mod">
          <ac:chgData name="Yuchen Yan" userId="dde64670-13e5-4e5a-891b-6526f86ab85b" providerId="ADAL" clId="{F088F3A0-6B23-4C0A-A4F1-CDB60BCB5E4C}" dt="2022-10-23T16:12:32.657" v="170"/>
          <ac:picMkLst>
            <pc:docMk/>
            <pc:sldMk cId="668329688" sldId="259"/>
            <ac:picMk id="19" creationId="{04BB550F-2FAC-B783-61EF-89D4663FCE02}"/>
          </ac:picMkLst>
        </pc:picChg>
        <pc:picChg chg="add del mod">
          <ac:chgData name="Yuchen Yan" userId="dde64670-13e5-4e5a-891b-6526f86ab85b" providerId="ADAL" clId="{F088F3A0-6B23-4C0A-A4F1-CDB60BCB5E4C}" dt="2022-10-23T16:12:38.272" v="175" actId="478"/>
          <ac:picMkLst>
            <pc:docMk/>
            <pc:sldMk cId="668329688" sldId="259"/>
            <ac:picMk id="20" creationId="{8FC0B2A7-09F4-B9FD-A614-B3BD79AB624E}"/>
          </ac:picMkLst>
        </pc:picChg>
      </pc:sldChg>
      <pc:sldChg chg="del">
        <pc:chgData name="Yuchen Yan" userId="dde64670-13e5-4e5a-891b-6526f86ab85b" providerId="ADAL" clId="{F088F3A0-6B23-4C0A-A4F1-CDB60BCB5E4C}" dt="2022-10-23T16:30:25.481" v="432" actId="47"/>
        <pc:sldMkLst>
          <pc:docMk/>
          <pc:sldMk cId="3367008208" sldId="260"/>
        </pc:sldMkLst>
      </pc:sldChg>
      <pc:sldChg chg="del">
        <pc:chgData name="Yuchen Yan" userId="dde64670-13e5-4e5a-891b-6526f86ab85b" providerId="ADAL" clId="{F088F3A0-6B23-4C0A-A4F1-CDB60BCB5E4C}" dt="2022-10-23T16:30:27.494" v="435" actId="47"/>
        <pc:sldMkLst>
          <pc:docMk/>
          <pc:sldMk cId="662604236" sldId="261"/>
        </pc:sldMkLst>
      </pc:sldChg>
      <pc:sldChg chg="addSp delSp modSp mod delAnim">
        <pc:chgData name="Yuchen Yan" userId="dde64670-13e5-4e5a-891b-6526f86ab85b" providerId="ADAL" clId="{F088F3A0-6B23-4C0A-A4F1-CDB60BCB5E4C}" dt="2022-10-23T16:25:40.821" v="382" actId="207"/>
        <pc:sldMkLst>
          <pc:docMk/>
          <pc:sldMk cId="1140403630" sldId="263"/>
        </pc:sldMkLst>
        <pc:spChg chg="mod">
          <ac:chgData name="Yuchen Yan" userId="dde64670-13e5-4e5a-891b-6526f86ab85b" providerId="ADAL" clId="{F088F3A0-6B23-4C0A-A4F1-CDB60BCB5E4C}" dt="2022-10-23T16:23:31.176" v="370" actId="20577"/>
          <ac:spMkLst>
            <pc:docMk/>
            <pc:sldMk cId="1140403630" sldId="263"/>
            <ac:spMk id="3" creationId="{FECC8D7E-7DD6-5D43-B5FB-9929623CB6DE}"/>
          </ac:spMkLst>
        </pc:spChg>
        <pc:spChg chg="add mod">
          <ac:chgData name="Yuchen Yan" userId="dde64670-13e5-4e5a-891b-6526f86ab85b" providerId="ADAL" clId="{F088F3A0-6B23-4C0A-A4F1-CDB60BCB5E4C}" dt="2022-10-23T16:24:13.521" v="371" actId="20577"/>
          <ac:spMkLst>
            <pc:docMk/>
            <pc:sldMk cId="1140403630" sldId="263"/>
            <ac:spMk id="4" creationId="{1C12E195-D80D-6569-D172-1CCB0E0843FD}"/>
          </ac:spMkLst>
        </pc:spChg>
        <pc:spChg chg="add mod">
          <ac:chgData name="Yuchen Yan" userId="dde64670-13e5-4e5a-891b-6526f86ab85b" providerId="ADAL" clId="{F088F3A0-6B23-4C0A-A4F1-CDB60BCB5E4C}" dt="2022-10-23T16:25:40.821" v="382" actId="207"/>
          <ac:spMkLst>
            <pc:docMk/>
            <pc:sldMk cId="1140403630" sldId="263"/>
            <ac:spMk id="5" creationId="{F2D56312-A191-38AD-F546-544662886B2F}"/>
          </ac:spMkLst>
        </pc:spChg>
        <pc:spChg chg="del">
          <ac:chgData name="Yuchen Yan" userId="dde64670-13e5-4e5a-891b-6526f86ab85b" providerId="ADAL" clId="{F088F3A0-6B23-4C0A-A4F1-CDB60BCB5E4C}" dt="2022-10-23T16:21:36.712" v="346" actId="478"/>
          <ac:spMkLst>
            <pc:docMk/>
            <pc:sldMk cId="1140403630" sldId="263"/>
            <ac:spMk id="6" creationId="{B0240A08-5785-4E47-B2E1-CF499BB18E7D}"/>
          </ac:spMkLst>
        </pc:spChg>
        <pc:spChg chg="del">
          <ac:chgData name="Yuchen Yan" userId="dde64670-13e5-4e5a-891b-6526f86ab85b" providerId="ADAL" clId="{F088F3A0-6B23-4C0A-A4F1-CDB60BCB5E4C}" dt="2022-10-23T16:21:35.957" v="345" actId="478"/>
          <ac:spMkLst>
            <pc:docMk/>
            <pc:sldMk cId="1140403630" sldId="263"/>
            <ac:spMk id="7" creationId="{BDDC21ED-93FB-0D48-9A6A-51F08A98B10F}"/>
          </ac:spMkLst>
        </pc:spChg>
        <pc:spChg chg="del">
          <ac:chgData name="Yuchen Yan" userId="dde64670-13e5-4e5a-891b-6526f86ab85b" providerId="ADAL" clId="{F088F3A0-6B23-4C0A-A4F1-CDB60BCB5E4C}" dt="2022-10-23T16:21:51.894" v="350" actId="478"/>
          <ac:spMkLst>
            <pc:docMk/>
            <pc:sldMk cId="1140403630" sldId="263"/>
            <ac:spMk id="10" creationId="{91E2F3CE-70A1-0C43-9E7A-906225B3E805}"/>
          </ac:spMkLst>
        </pc:spChg>
        <pc:spChg chg="mod">
          <ac:chgData name="Yuchen Yan" userId="dde64670-13e5-4e5a-891b-6526f86ab85b" providerId="ADAL" clId="{F088F3A0-6B23-4C0A-A4F1-CDB60BCB5E4C}" dt="2022-10-23T16:23:11.396" v="368" actId="1076"/>
          <ac:spMkLst>
            <pc:docMk/>
            <pc:sldMk cId="1140403630" sldId="263"/>
            <ac:spMk id="12" creationId="{35111F86-770F-AE49-B7D6-3990A4956A4E}"/>
          </ac:spMkLst>
        </pc:spChg>
        <pc:picChg chg="mod">
          <ac:chgData name="Yuchen Yan" userId="dde64670-13e5-4e5a-891b-6526f86ab85b" providerId="ADAL" clId="{F088F3A0-6B23-4C0A-A4F1-CDB60BCB5E4C}" dt="2022-10-23T16:22:48.371" v="361" actId="14100"/>
          <ac:picMkLst>
            <pc:docMk/>
            <pc:sldMk cId="1140403630" sldId="263"/>
            <ac:picMk id="2" creationId="{756085A0-2F04-2F4C-A1A8-77C1DF027247}"/>
          </ac:picMkLst>
        </pc:picChg>
        <pc:picChg chg="mod">
          <ac:chgData name="Yuchen Yan" userId="dde64670-13e5-4e5a-891b-6526f86ab85b" providerId="ADAL" clId="{F088F3A0-6B23-4C0A-A4F1-CDB60BCB5E4C}" dt="2022-10-23T16:22:47.892" v="360" actId="1076"/>
          <ac:picMkLst>
            <pc:docMk/>
            <pc:sldMk cId="1140403630" sldId="263"/>
            <ac:picMk id="9" creationId="{7223CF26-F92A-074D-9083-433141E7881F}"/>
          </ac:picMkLst>
        </pc:picChg>
      </pc:sldChg>
      <pc:sldChg chg="addSp delSp modSp mod">
        <pc:chgData name="Yuchen Yan" userId="dde64670-13e5-4e5a-891b-6526f86ab85b" providerId="ADAL" clId="{F088F3A0-6B23-4C0A-A4F1-CDB60BCB5E4C}" dt="2022-10-23T16:27:25.145" v="394" actId="1076"/>
        <pc:sldMkLst>
          <pc:docMk/>
          <pc:sldMk cId="2829054767" sldId="264"/>
        </pc:sldMkLst>
        <pc:spChg chg="mod">
          <ac:chgData name="Yuchen Yan" userId="dde64670-13e5-4e5a-891b-6526f86ab85b" providerId="ADAL" clId="{F088F3A0-6B23-4C0A-A4F1-CDB60BCB5E4C}" dt="2022-10-23T16:26:09.516" v="385" actId="1582"/>
          <ac:spMkLst>
            <pc:docMk/>
            <pc:sldMk cId="2829054767" sldId="264"/>
            <ac:spMk id="6" creationId="{AA74368D-E256-604A-B772-8314BAA783D4}"/>
          </ac:spMkLst>
        </pc:spChg>
        <pc:spChg chg="mod">
          <ac:chgData name="Yuchen Yan" userId="dde64670-13e5-4e5a-891b-6526f86ab85b" providerId="ADAL" clId="{F088F3A0-6B23-4C0A-A4F1-CDB60BCB5E4C}" dt="2022-10-23T16:25:01.317" v="376" actId="20577"/>
          <ac:spMkLst>
            <pc:docMk/>
            <pc:sldMk cId="2829054767" sldId="264"/>
            <ac:spMk id="7" creationId="{AA9B63D4-047B-F24F-A202-7319B10ECDF5}"/>
          </ac:spMkLst>
        </pc:spChg>
        <pc:spChg chg="mod">
          <ac:chgData name="Yuchen Yan" userId="dde64670-13e5-4e5a-891b-6526f86ab85b" providerId="ADAL" clId="{F088F3A0-6B23-4C0A-A4F1-CDB60BCB5E4C}" dt="2022-10-23T16:25:00.069" v="375" actId="20577"/>
          <ac:spMkLst>
            <pc:docMk/>
            <pc:sldMk cId="2829054767" sldId="264"/>
            <ac:spMk id="9" creationId="{F7912C17-4045-9B44-AA8E-6DE523E2AA07}"/>
          </ac:spMkLst>
        </pc:spChg>
        <pc:spChg chg="mod">
          <ac:chgData name="Yuchen Yan" userId="dde64670-13e5-4e5a-891b-6526f86ab85b" providerId="ADAL" clId="{F088F3A0-6B23-4C0A-A4F1-CDB60BCB5E4C}" dt="2022-10-23T16:25:57.838" v="384" actId="1582"/>
          <ac:spMkLst>
            <pc:docMk/>
            <pc:sldMk cId="2829054767" sldId="264"/>
            <ac:spMk id="10" creationId="{36BA2E52-A4FA-8A40-AE94-1A8C826A3F2C}"/>
          </ac:spMkLst>
        </pc:spChg>
        <pc:spChg chg="mod">
          <ac:chgData name="Yuchen Yan" userId="dde64670-13e5-4e5a-891b-6526f86ab85b" providerId="ADAL" clId="{F088F3A0-6B23-4C0A-A4F1-CDB60BCB5E4C}" dt="2022-10-23T16:25:05.981" v="378" actId="20577"/>
          <ac:spMkLst>
            <pc:docMk/>
            <pc:sldMk cId="2829054767" sldId="264"/>
            <ac:spMk id="11" creationId="{212D8507-28A9-6C48-9139-F000D6C491B7}"/>
          </ac:spMkLst>
        </pc:spChg>
        <pc:spChg chg="mod">
          <ac:chgData name="Yuchen Yan" userId="dde64670-13e5-4e5a-891b-6526f86ab85b" providerId="ADAL" clId="{F088F3A0-6B23-4C0A-A4F1-CDB60BCB5E4C}" dt="2022-10-23T16:25:04.131" v="377" actId="20577"/>
          <ac:spMkLst>
            <pc:docMk/>
            <pc:sldMk cId="2829054767" sldId="264"/>
            <ac:spMk id="12" creationId="{D7C58B9F-52A4-8644-A282-2B7838771B3A}"/>
          </ac:spMkLst>
        </pc:spChg>
        <pc:spChg chg="mod">
          <ac:chgData name="Yuchen Yan" userId="dde64670-13e5-4e5a-891b-6526f86ab85b" providerId="ADAL" clId="{F088F3A0-6B23-4C0A-A4F1-CDB60BCB5E4C}" dt="2022-10-23T16:26:16.764" v="386" actId="1582"/>
          <ac:spMkLst>
            <pc:docMk/>
            <pc:sldMk cId="2829054767" sldId="264"/>
            <ac:spMk id="18" creationId="{D05188F8-F3D3-1745-8090-282C476BA138}"/>
          </ac:spMkLst>
        </pc:spChg>
        <pc:spChg chg="mod">
          <ac:chgData name="Yuchen Yan" userId="dde64670-13e5-4e5a-891b-6526f86ab85b" providerId="ADAL" clId="{F088F3A0-6B23-4C0A-A4F1-CDB60BCB5E4C}" dt="2022-10-23T16:25:09.911" v="379" actId="20577"/>
          <ac:spMkLst>
            <pc:docMk/>
            <pc:sldMk cId="2829054767" sldId="264"/>
            <ac:spMk id="19" creationId="{F06B9915-CB3A-CC46-87F4-3BD5F858A983}"/>
          </ac:spMkLst>
        </pc:spChg>
        <pc:spChg chg="mod">
          <ac:chgData name="Yuchen Yan" userId="dde64670-13e5-4e5a-891b-6526f86ab85b" providerId="ADAL" clId="{F088F3A0-6B23-4C0A-A4F1-CDB60BCB5E4C}" dt="2022-10-23T16:25:13.986" v="380" actId="20577"/>
          <ac:spMkLst>
            <pc:docMk/>
            <pc:sldMk cId="2829054767" sldId="264"/>
            <ac:spMk id="21" creationId="{F304EA2F-6D27-C743-B2D5-97FB825B36C8}"/>
          </ac:spMkLst>
        </pc:spChg>
        <pc:picChg chg="add mod ord">
          <ac:chgData name="Yuchen Yan" userId="dde64670-13e5-4e5a-891b-6526f86ab85b" providerId="ADAL" clId="{F088F3A0-6B23-4C0A-A4F1-CDB60BCB5E4C}" dt="2022-10-23T16:27:25.145" v="394" actId="1076"/>
          <ac:picMkLst>
            <pc:docMk/>
            <pc:sldMk cId="2829054767" sldId="264"/>
            <ac:picMk id="3" creationId="{A948E879-EB65-24A5-BC44-25D2DF29C251}"/>
          </ac:picMkLst>
        </pc:picChg>
        <pc:picChg chg="del mod">
          <ac:chgData name="Yuchen Yan" userId="dde64670-13e5-4e5a-891b-6526f86ab85b" providerId="ADAL" clId="{F088F3A0-6B23-4C0A-A4F1-CDB60BCB5E4C}" dt="2022-10-23T16:27:09.422" v="388" actId="478"/>
          <ac:picMkLst>
            <pc:docMk/>
            <pc:sldMk cId="2829054767" sldId="264"/>
            <ac:picMk id="17" creationId="{7B492992-10CA-3E40-AC3E-5B4F70F7D0ED}"/>
          </ac:picMkLst>
        </pc:picChg>
      </pc:sldChg>
      <pc:sldChg chg="modSp mod">
        <pc:chgData name="Yuchen Yan" userId="dde64670-13e5-4e5a-891b-6526f86ab85b" providerId="ADAL" clId="{F088F3A0-6B23-4C0A-A4F1-CDB60BCB5E4C}" dt="2022-10-23T16:29:31.247" v="417" actId="1076"/>
        <pc:sldMkLst>
          <pc:docMk/>
          <pc:sldMk cId="2608473326" sldId="267"/>
        </pc:sldMkLst>
        <pc:spChg chg="mod">
          <ac:chgData name="Yuchen Yan" userId="dde64670-13e5-4e5a-891b-6526f86ab85b" providerId="ADAL" clId="{F088F3A0-6B23-4C0A-A4F1-CDB60BCB5E4C}" dt="2022-10-23T16:29:28.583" v="415" actId="1076"/>
          <ac:spMkLst>
            <pc:docMk/>
            <pc:sldMk cId="2608473326" sldId="267"/>
            <ac:spMk id="9" creationId="{78F7AA86-2E46-C747-B49F-FA5E64E465E9}"/>
          </ac:spMkLst>
        </pc:spChg>
        <pc:picChg chg="mod">
          <ac:chgData name="Yuchen Yan" userId="dde64670-13e5-4e5a-891b-6526f86ab85b" providerId="ADAL" clId="{F088F3A0-6B23-4C0A-A4F1-CDB60BCB5E4C}" dt="2022-10-23T16:29:29.556" v="416" actId="1076"/>
          <ac:picMkLst>
            <pc:docMk/>
            <pc:sldMk cId="2608473326" sldId="267"/>
            <ac:picMk id="7" creationId="{4B321D4D-89C7-1146-93BF-12DCAD7BAA1A}"/>
          </ac:picMkLst>
        </pc:picChg>
        <pc:picChg chg="mod">
          <ac:chgData name="Yuchen Yan" userId="dde64670-13e5-4e5a-891b-6526f86ab85b" providerId="ADAL" clId="{F088F3A0-6B23-4C0A-A4F1-CDB60BCB5E4C}" dt="2022-10-23T16:29:31.247" v="417" actId="1076"/>
          <ac:picMkLst>
            <pc:docMk/>
            <pc:sldMk cId="2608473326" sldId="267"/>
            <ac:picMk id="8" creationId="{2FA09441-5128-9B4E-B16C-B39D29E029DB}"/>
          </ac:picMkLst>
        </pc:picChg>
      </pc:sldChg>
      <pc:sldChg chg="del">
        <pc:chgData name="Yuchen Yan" userId="dde64670-13e5-4e5a-891b-6526f86ab85b" providerId="ADAL" clId="{F088F3A0-6B23-4C0A-A4F1-CDB60BCB5E4C}" dt="2022-10-23T16:30:30.157" v="438" actId="47"/>
        <pc:sldMkLst>
          <pc:docMk/>
          <pc:sldMk cId="1294446508" sldId="268"/>
        </pc:sldMkLst>
      </pc:sldChg>
      <pc:sldChg chg="del">
        <pc:chgData name="Yuchen Yan" userId="dde64670-13e5-4e5a-891b-6526f86ab85b" providerId="ADAL" clId="{F088F3A0-6B23-4C0A-A4F1-CDB60BCB5E4C}" dt="2022-10-23T16:30:31.347" v="439" actId="47"/>
        <pc:sldMkLst>
          <pc:docMk/>
          <pc:sldMk cId="471782774" sldId="269"/>
        </pc:sldMkLst>
      </pc:sldChg>
      <pc:sldChg chg="del">
        <pc:chgData name="Yuchen Yan" userId="dde64670-13e5-4e5a-891b-6526f86ab85b" providerId="ADAL" clId="{F088F3A0-6B23-4C0A-A4F1-CDB60BCB5E4C}" dt="2022-10-23T15:54:09.605" v="0" actId="47"/>
        <pc:sldMkLst>
          <pc:docMk/>
          <pc:sldMk cId="1747066624" sldId="270"/>
        </pc:sldMkLst>
      </pc:sldChg>
      <pc:sldChg chg="del">
        <pc:chgData name="Yuchen Yan" userId="dde64670-13e5-4e5a-891b-6526f86ab85b" providerId="ADAL" clId="{F088F3A0-6B23-4C0A-A4F1-CDB60BCB5E4C}" dt="2022-10-23T16:30:45.913" v="442" actId="47"/>
        <pc:sldMkLst>
          <pc:docMk/>
          <pc:sldMk cId="2518145103" sldId="271"/>
        </pc:sldMkLst>
      </pc:sldChg>
      <pc:sldChg chg="del">
        <pc:chgData name="Yuchen Yan" userId="dde64670-13e5-4e5a-891b-6526f86ab85b" providerId="ADAL" clId="{F088F3A0-6B23-4C0A-A4F1-CDB60BCB5E4C}" dt="2022-10-23T16:30:47.362" v="444" actId="47"/>
        <pc:sldMkLst>
          <pc:docMk/>
          <pc:sldMk cId="1819375564" sldId="272"/>
        </pc:sldMkLst>
      </pc:sldChg>
      <pc:sldChg chg="del">
        <pc:chgData name="Yuchen Yan" userId="dde64670-13e5-4e5a-891b-6526f86ab85b" providerId="ADAL" clId="{F088F3A0-6B23-4C0A-A4F1-CDB60BCB5E4C}" dt="2022-10-23T16:30:46.632" v="443" actId="47"/>
        <pc:sldMkLst>
          <pc:docMk/>
          <pc:sldMk cId="3390683820" sldId="273"/>
        </pc:sldMkLst>
      </pc:sldChg>
      <pc:sldChg chg="modSp mod">
        <pc:chgData name="Yuchen Yan" userId="dde64670-13e5-4e5a-891b-6526f86ab85b" providerId="ADAL" clId="{F088F3A0-6B23-4C0A-A4F1-CDB60BCB5E4C}" dt="2022-10-23T16:36:08.345" v="550" actId="20577"/>
        <pc:sldMkLst>
          <pc:docMk/>
          <pc:sldMk cId="755280856" sldId="283"/>
        </pc:sldMkLst>
        <pc:spChg chg="mod">
          <ac:chgData name="Yuchen Yan" userId="dde64670-13e5-4e5a-891b-6526f86ab85b" providerId="ADAL" clId="{F088F3A0-6B23-4C0A-A4F1-CDB60BCB5E4C}" dt="2022-10-23T16:36:08.345" v="550" actId="20577"/>
          <ac:spMkLst>
            <pc:docMk/>
            <pc:sldMk cId="755280856" sldId="283"/>
            <ac:spMk id="4" creationId="{4908A0BB-C219-9D41-9437-F700591609F8}"/>
          </ac:spMkLst>
        </pc:spChg>
      </pc:sldChg>
      <pc:sldChg chg="modSp mod modAnim">
        <pc:chgData name="Yuchen Yan" userId="dde64670-13e5-4e5a-891b-6526f86ab85b" providerId="ADAL" clId="{F088F3A0-6B23-4C0A-A4F1-CDB60BCB5E4C}" dt="2022-10-24T02:01:10.613" v="848" actId="1076"/>
        <pc:sldMkLst>
          <pc:docMk/>
          <pc:sldMk cId="684662157" sldId="284"/>
        </pc:sldMkLst>
        <pc:spChg chg="mod">
          <ac:chgData name="Yuchen Yan" userId="dde64670-13e5-4e5a-891b-6526f86ab85b" providerId="ADAL" clId="{F088F3A0-6B23-4C0A-A4F1-CDB60BCB5E4C}" dt="2022-10-24T02:01:10.613" v="848" actId="1076"/>
          <ac:spMkLst>
            <pc:docMk/>
            <pc:sldMk cId="684662157" sldId="284"/>
            <ac:spMk id="3" creationId="{F07B1859-729D-5547-8D27-B39B4A7734CA}"/>
          </ac:spMkLst>
        </pc:spChg>
        <pc:spChg chg="mod">
          <ac:chgData name="Yuchen Yan" userId="dde64670-13e5-4e5a-891b-6526f86ab85b" providerId="ADAL" clId="{F088F3A0-6B23-4C0A-A4F1-CDB60BCB5E4C}" dt="2022-10-24T02:00:55.205" v="844" actId="20577"/>
          <ac:spMkLst>
            <pc:docMk/>
            <pc:sldMk cId="684662157" sldId="284"/>
            <ac:spMk id="4" creationId="{0B6C16D8-82EF-B84F-AC29-7E101F188EFF}"/>
          </ac:spMkLst>
        </pc:spChg>
        <pc:spChg chg="mod">
          <ac:chgData name="Yuchen Yan" userId="dde64670-13e5-4e5a-891b-6526f86ab85b" providerId="ADAL" clId="{F088F3A0-6B23-4C0A-A4F1-CDB60BCB5E4C}" dt="2022-10-24T02:01:10.613" v="848" actId="1076"/>
          <ac:spMkLst>
            <pc:docMk/>
            <pc:sldMk cId="684662157" sldId="284"/>
            <ac:spMk id="7" creationId="{95560FCB-2A8E-F041-A8A7-ECBA47032335}"/>
          </ac:spMkLst>
        </pc:spChg>
        <pc:picChg chg="mod">
          <ac:chgData name="Yuchen Yan" userId="dde64670-13e5-4e5a-891b-6526f86ab85b" providerId="ADAL" clId="{F088F3A0-6B23-4C0A-A4F1-CDB60BCB5E4C}" dt="2022-10-24T02:01:00.506" v="845" actId="1076"/>
          <ac:picMkLst>
            <pc:docMk/>
            <pc:sldMk cId="684662157" sldId="284"/>
            <ac:picMk id="2" creationId="{DA26906E-52F8-9D48-B175-00571380D796}"/>
          </ac:picMkLst>
        </pc:picChg>
      </pc:sldChg>
      <pc:sldChg chg="modSp mod">
        <pc:chgData name="Yuchen Yan" userId="dde64670-13e5-4e5a-891b-6526f86ab85b" providerId="ADAL" clId="{F088F3A0-6B23-4C0A-A4F1-CDB60BCB5E4C}" dt="2022-10-24T02:04:10.461" v="873" actId="1076"/>
        <pc:sldMkLst>
          <pc:docMk/>
          <pc:sldMk cId="1190108007" sldId="285"/>
        </pc:sldMkLst>
        <pc:spChg chg="mod">
          <ac:chgData name="Yuchen Yan" userId="dde64670-13e5-4e5a-891b-6526f86ab85b" providerId="ADAL" clId="{F088F3A0-6B23-4C0A-A4F1-CDB60BCB5E4C}" dt="2022-10-24T02:04:07.719" v="872" actId="1076"/>
          <ac:spMkLst>
            <pc:docMk/>
            <pc:sldMk cId="1190108007" sldId="285"/>
            <ac:spMk id="3" creationId="{1705824D-2007-9D47-8D0C-B455D78E31D7}"/>
          </ac:spMkLst>
        </pc:spChg>
        <pc:picChg chg="mod">
          <ac:chgData name="Yuchen Yan" userId="dde64670-13e5-4e5a-891b-6526f86ab85b" providerId="ADAL" clId="{F088F3A0-6B23-4C0A-A4F1-CDB60BCB5E4C}" dt="2022-10-24T02:04:10.461" v="873" actId="1076"/>
          <ac:picMkLst>
            <pc:docMk/>
            <pc:sldMk cId="1190108007" sldId="285"/>
            <ac:picMk id="4" creationId="{4C31E6B1-ABEA-4E48-9AF7-A936A74354FD}"/>
          </ac:picMkLst>
        </pc:picChg>
      </pc:sldChg>
      <pc:sldChg chg="addSp delSp modSp mod">
        <pc:chgData name="Yuchen Yan" userId="dde64670-13e5-4e5a-891b-6526f86ab85b" providerId="ADAL" clId="{F088F3A0-6B23-4C0A-A4F1-CDB60BCB5E4C}" dt="2022-10-24T05:22:16.376" v="1172" actId="403"/>
        <pc:sldMkLst>
          <pc:docMk/>
          <pc:sldMk cId="1832575195" sldId="286"/>
        </pc:sldMkLst>
        <pc:spChg chg="add del mod">
          <ac:chgData name="Yuchen Yan" userId="dde64670-13e5-4e5a-891b-6526f86ab85b" providerId="ADAL" clId="{F088F3A0-6B23-4C0A-A4F1-CDB60BCB5E4C}" dt="2022-10-24T05:18:58.311" v="1115" actId="21"/>
          <ac:spMkLst>
            <pc:docMk/>
            <pc:sldMk cId="1832575195" sldId="286"/>
            <ac:spMk id="2" creationId="{5BFD3DF2-6D0F-ED45-3DDE-7AC4DF9AC4E4}"/>
          </ac:spMkLst>
        </pc:spChg>
        <pc:spChg chg="add mod">
          <ac:chgData name="Yuchen Yan" userId="dde64670-13e5-4e5a-891b-6526f86ab85b" providerId="ADAL" clId="{F088F3A0-6B23-4C0A-A4F1-CDB60BCB5E4C}" dt="2022-10-24T05:22:16.376" v="1172" actId="403"/>
          <ac:spMkLst>
            <pc:docMk/>
            <pc:sldMk cId="1832575195" sldId="286"/>
            <ac:spMk id="4" creationId="{CCBAC309-0843-4904-D537-78C4004A23D6}"/>
          </ac:spMkLst>
        </pc:spChg>
        <pc:picChg chg="add mod">
          <ac:chgData name="Yuchen Yan" userId="dde64670-13e5-4e5a-891b-6526f86ab85b" providerId="ADAL" clId="{F088F3A0-6B23-4C0A-A4F1-CDB60BCB5E4C}" dt="2022-10-24T05:22:13.728" v="1171" actId="14100"/>
          <ac:picMkLst>
            <pc:docMk/>
            <pc:sldMk cId="1832575195" sldId="286"/>
            <ac:picMk id="3" creationId="{F53448B9-DAF7-39D0-062C-BFC3ED9287D8}"/>
          </ac:picMkLst>
        </pc:picChg>
        <pc:picChg chg="add del mod">
          <ac:chgData name="Yuchen Yan" userId="dde64670-13e5-4e5a-891b-6526f86ab85b" providerId="ADAL" clId="{F088F3A0-6B23-4C0A-A4F1-CDB60BCB5E4C}" dt="2022-10-24T05:18:58.311" v="1115" actId="21"/>
          <ac:picMkLst>
            <pc:docMk/>
            <pc:sldMk cId="1832575195" sldId="286"/>
            <ac:picMk id="1026" creationId="{3C0660B3-E095-8FB9-5A6C-8B1EF803CDA3}"/>
          </ac:picMkLst>
        </pc:picChg>
      </pc:sldChg>
      <pc:sldChg chg="addSp delSp modSp mod modAnim">
        <pc:chgData name="Yuchen Yan" userId="dde64670-13e5-4e5a-891b-6526f86ab85b" providerId="ADAL" clId="{F088F3A0-6B23-4C0A-A4F1-CDB60BCB5E4C}" dt="2022-10-24T03:45:22.632" v="929" actId="1037"/>
        <pc:sldMkLst>
          <pc:docMk/>
          <pc:sldMk cId="881993012" sldId="287"/>
        </pc:sldMkLst>
        <pc:spChg chg="mod">
          <ac:chgData name="Yuchen Yan" userId="dde64670-13e5-4e5a-891b-6526f86ab85b" providerId="ADAL" clId="{F088F3A0-6B23-4C0A-A4F1-CDB60BCB5E4C}" dt="2022-10-24T03:42:47.775" v="904" actId="1076"/>
          <ac:spMkLst>
            <pc:docMk/>
            <pc:sldMk cId="881993012" sldId="287"/>
            <ac:spMk id="3" creationId="{ABF33126-3444-C642-90B0-7DF535FEB3D5}"/>
          </ac:spMkLst>
        </pc:spChg>
        <pc:spChg chg="mod">
          <ac:chgData name="Yuchen Yan" userId="dde64670-13e5-4e5a-891b-6526f86ab85b" providerId="ADAL" clId="{F088F3A0-6B23-4C0A-A4F1-CDB60BCB5E4C}" dt="2022-10-24T03:42:47.775" v="904" actId="1076"/>
          <ac:spMkLst>
            <pc:docMk/>
            <pc:sldMk cId="881993012" sldId="287"/>
            <ac:spMk id="4" creationId="{FA6222DE-9C47-194D-8E3D-A087AAD366F5}"/>
          </ac:spMkLst>
        </pc:spChg>
        <pc:spChg chg="mod">
          <ac:chgData name="Yuchen Yan" userId="dde64670-13e5-4e5a-891b-6526f86ab85b" providerId="ADAL" clId="{F088F3A0-6B23-4C0A-A4F1-CDB60BCB5E4C}" dt="2022-10-24T03:42:47.775" v="904" actId="1076"/>
          <ac:spMkLst>
            <pc:docMk/>
            <pc:sldMk cId="881993012" sldId="287"/>
            <ac:spMk id="6" creationId="{1C65F193-6531-CE4D-8FE0-875AFF445277}"/>
          </ac:spMkLst>
        </pc:spChg>
        <pc:spChg chg="mod">
          <ac:chgData name="Yuchen Yan" userId="dde64670-13e5-4e5a-891b-6526f86ab85b" providerId="ADAL" clId="{F088F3A0-6B23-4C0A-A4F1-CDB60BCB5E4C}" dt="2022-10-24T03:45:22.632" v="929" actId="1037"/>
          <ac:spMkLst>
            <pc:docMk/>
            <pc:sldMk cId="881993012" sldId="287"/>
            <ac:spMk id="7" creationId="{71B300F2-DA1D-9A40-9AB5-597BCF07D679}"/>
          </ac:spMkLst>
        </pc:spChg>
        <pc:spChg chg="mod">
          <ac:chgData name="Yuchen Yan" userId="dde64670-13e5-4e5a-891b-6526f86ab85b" providerId="ADAL" clId="{F088F3A0-6B23-4C0A-A4F1-CDB60BCB5E4C}" dt="2022-10-24T03:45:22.632" v="929" actId="1037"/>
          <ac:spMkLst>
            <pc:docMk/>
            <pc:sldMk cId="881993012" sldId="287"/>
            <ac:spMk id="8" creationId="{F661817A-0862-FC4F-85C6-C018E8F1D285}"/>
          </ac:spMkLst>
        </pc:spChg>
        <pc:spChg chg="mod">
          <ac:chgData name="Yuchen Yan" userId="dde64670-13e5-4e5a-891b-6526f86ab85b" providerId="ADAL" clId="{F088F3A0-6B23-4C0A-A4F1-CDB60BCB5E4C}" dt="2022-10-24T03:45:22.632" v="929" actId="1037"/>
          <ac:spMkLst>
            <pc:docMk/>
            <pc:sldMk cId="881993012" sldId="287"/>
            <ac:spMk id="9" creationId="{8DDAEFFA-119C-484B-AEEF-5F4874A361CA}"/>
          </ac:spMkLst>
        </pc:spChg>
        <pc:spChg chg="mod">
          <ac:chgData name="Yuchen Yan" userId="dde64670-13e5-4e5a-891b-6526f86ab85b" providerId="ADAL" clId="{F088F3A0-6B23-4C0A-A4F1-CDB60BCB5E4C}" dt="2022-10-24T03:45:05.344" v="915" actId="164"/>
          <ac:spMkLst>
            <pc:docMk/>
            <pc:sldMk cId="881993012" sldId="287"/>
            <ac:spMk id="11" creationId="{CB00022B-3BB7-0049-8F7B-9AC7BB2901CA}"/>
          </ac:spMkLst>
        </pc:spChg>
        <pc:spChg chg="mod">
          <ac:chgData name="Yuchen Yan" userId="dde64670-13e5-4e5a-891b-6526f86ab85b" providerId="ADAL" clId="{F088F3A0-6B23-4C0A-A4F1-CDB60BCB5E4C}" dt="2022-10-24T03:45:05.344" v="915" actId="164"/>
          <ac:spMkLst>
            <pc:docMk/>
            <pc:sldMk cId="881993012" sldId="287"/>
            <ac:spMk id="12" creationId="{1C9E9BA0-D1BA-A64F-91C4-162D1C2EBA50}"/>
          </ac:spMkLst>
        </pc:spChg>
        <pc:spChg chg="mod">
          <ac:chgData name="Yuchen Yan" userId="dde64670-13e5-4e5a-891b-6526f86ab85b" providerId="ADAL" clId="{F088F3A0-6B23-4C0A-A4F1-CDB60BCB5E4C}" dt="2022-10-24T03:45:15.602" v="918" actId="1076"/>
          <ac:spMkLst>
            <pc:docMk/>
            <pc:sldMk cId="881993012" sldId="287"/>
            <ac:spMk id="13" creationId="{C89DEE18-8F64-BA4C-BCF1-C411AC21768B}"/>
          </ac:spMkLst>
        </pc:spChg>
        <pc:spChg chg="add del mod">
          <ac:chgData name="Yuchen Yan" userId="dde64670-13e5-4e5a-891b-6526f86ab85b" providerId="ADAL" clId="{F088F3A0-6B23-4C0A-A4F1-CDB60BCB5E4C}" dt="2022-10-23T16:28:21.737" v="406"/>
          <ac:spMkLst>
            <pc:docMk/>
            <pc:sldMk cId="881993012" sldId="287"/>
            <ac:spMk id="14" creationId="{71C6CEB1-FEAC-06D5-FE36-7A5B46C84A33}"/>
          </ac:spMkLst>
        </pc:spChg>
        <pc:grpChg chg="add mod ord">
          <ac:chgData name="Yuchen Yan" userId="dde64670-13e5-4e5a-891b-6526f86ab85b" providerId="ADAL" clId="{F088F3A0-6B23-4C0A-A4F1-CDB60BCB5E4C}" dt="2022-10-24T03:45:11.855" v="917" actId="1076"/>
          <ac:grpSpMkLst>
            <pc:docMk/>
            <pc:sldMk cId="881993012" sldId="287"/>
            <ac:grpSpMk id="23" creationId="{521597B0-C619-C516-699D-44C8E3421EAA}"/>
          </ac:grpSpMkLst>
        </pc:grpChg>
        <pc:picChg chg="del">
          <ac:chgData name="Yuchen Yan" userId="dde64670-13e5-4e5a-891b-6526f86ab85b" providerId="ADAL" clId="{F088F3A0-6B23-4C0A-A4F1-CDB60BCB5E4C}" dt="2022-10-24T03:42:36.379" v="899" actId="478"/>
          <ac:picMkLst>
            <pc:docMk/>
            <pc:sldMk cId="881993012" sldId="287"/>
            <ac:picMk id="2" creationId="{8378236A-B5DE-0245-88C1-E5B73F3AEF50}"/>
          </ac:picMkLst>
        </pc:picChg>
        <pc:picChg chg="del">
          <ac:chgData name="Yuchen Yan" userId="dde64670-13e5-4e5a-891b-6526f86ab85b" providerId="ADAL" clId="{F088F3A0-6B23-4C0A-A4F1-CDB60BCB5E4C}" dt="2022-10-24T03:41:45.439" v="892" actId="478"/>
          <ac:picMkLst>
            <pc:docMk/>
            <pc:sldMk cId="881993012" sldId="287"/>
            <ac:picMk id="5" creationId="{DACAEF04-DD69-F545-B008-E6954C5B6BDE}"/>
          </ac:picMkLst>
        </pc:picChg>
        <pc:picChg chg="del">
          <ac:chgData name="Yuchen Yan" userId="dde64670-13e5-4e5a-891b-6526f86ab85b" providerId="ADAL" clId="{F088F3A0-6B23-4C0A-A4F1-CDB60BCB5E4C}" dt="2022-10-24T03:44:05.665" v="906" actId="478"/>
          <ac:picMkLst>
            <pc:docMk/>
            <pc:sldMk cId="881993012" sldId="287"/>
            <ac:picMk id="10" creationId="{0633663B-6289-0B4C-BC8E-E159D6D53C82}"/>
          </ac:picMkLst>
        </pc:picChg>
        <pc:picChg chg="add del mod">
          <ac:chgData name="Yuchen Yan" userId="dde64670-13e5-4e5a-891b-6526f86ab85b" providerId="ADAL" clId="{F088F3A0-6B23-4C0A-A4F1-CDB60BCB5E4C}" dt="2022-10-24T03:42:06.226" v="895" actId="478"/>
          <ac:picMkLst>
            <pc:docMk/>
            <pc:sldMk cId="881993012" sldId="287"/>
            <ac:picMk id="16" creationId="{C094D124-F7D6-CD4B-F551-FCD6B2509F9D}"/>
          </ac:picMkLst>
        </pc:picChg>
        <pc:picChg chg="add mod">
          <ac:chgData name="Yuchen Yan" userId="dde64670-13e5-4e5a-891b-6526f86ab85b" providerId="ADAL" clId="{F088F3A0-6B23-4C0A-A4F1-CDB60BCB5E4C}" dt="2022-10-24T03:44:52.156" v="913" actId="14100"/>
          <ac:picMkLst>
            <pc:docMk/>
            <pc:sldMk cId="881993012" sldId="287"/>
            <ac:picMk id="18" creationId="{971DD707-C5D9-7C11-D729-8EC1E43D9393}"/>
          </ac:picMkLst>
        </pc:picChg>
        <pc:picChg chg="add mod">
          <ac:chgData name="Yuchen Yan" userId="dde64670-13e5-4e5a-891b-6526f86ab85b" providerId="ADAL" clId="{F088F3A0-6B23-4C0A-A4F1-CDB60BCB5E4C}" dt="2022-10-24T03:42:41.748" v="903" actId="1076"/>
          <ac:picMkLst>
            <pc:docMk/>
            <pc:sldMk cId="881993012" sldId="287"/>
            <ac:picMk id="20" creationId="{DAB38E82-81E6-D3A9-0F1B-D6112F65A914}"/>
          </ac:picMkLst>
        </pc:picChg>
        <pc:picChg chg="add mod">
          <ac:chgData name="Yuchen Yan" userId="dde64670-13e5-4e5a-891b-6526f86ab85b" providerId="ADAL" clId="{F088F3A0-6B23-4C0A-A4F1-CDB60BCB5E4C}" dt="2022-10-24T03:44:49.130" v="912" actId="1076"/>
          <ac:picMkLst>
            <pc:docMk/>
            <pc:sldMk cId="881993012" sldId="287"/>
            <ac:picMk id="22" creationId="{B5913536-642C-AC85-3D1B-EF0B1D5D28DF}"/>
          </ac:picMkLst>
        </pc:picChg>
      </pc:sldChg>
      <pc:sldChg chg="addSp delSp modSp mod">
        <pc:chgData name="Yuchen Yan" userId="dde64670-13e5-4e5a-891b-6526f86ab85b" providerId="ADAL" clId="{F088F3A0-6B23-4C0A-A4F1-CDB60BCB5E4C}" dt="2022-10-24T02:45:40.370" v="885" actId="1076"/>
        <pc:sldMkLst>
          <pc:docMk/>
          <pc:sldMk cId="1196586509" sldId="288"/>
        </pc:sldMkLst>
        <pc:spChg chg="mod">
          <ac:chgData name="Yuchen Yan" userId="dde64670-13e5-4e5a-891b-6526f86ab85b" providerId="ADAL" clId="{F088F3A0-6B23-4C0A-A4F1-CDB60BCB5E4C}" dt="2022-10-24T02:45:40.370" v="885" actId="1076"/>
          <ac:spMkLst>
            <pc:docMk/>
            <pc:sldMk cId="1196586509" sldId="288"/>
            <ac:spMk id="5" creationId="{26B7DCE9-A751-064D-B4B8-CB0171498996}"/>
          </ac:spMkLst>
        </pc:spChg>
        <pc:picChg chg="add del mod">
          <ac:chgData name="Yuchen Yan" userId="dde64670-13e5-4e5a-891b-6526f86ab85b" providerId="ADAL" clId="{F088F3A0-6B23-4C0A-A4F1-CDB60BCB5E4C}" dt="2022-10-24T02:45:40.370" v="885" actId="1076"/>
          <ac:picMkLst>
            <pc:docMk/>
            <pc:sldMk cId="1196586509" sldId="288"/>
            <ac:picMk id="3" creationId="{70EA3C61-DF2B-4837-C524-F9C4EA5BFC62}"/>
          </ac:picMkLst>
        </pc:picChg>
        <pc:picChg chg="add del">
          <ac:chgData name="Yuchen Yan" userId="dde64670-13e5-4e5a-891b-6526f86ab85b" providerId="ADAL" clId="{F088F3A0-6B23-4C0A-A4F1-CDB60BCB5E4C}" dt="2022-10-24T02:45:24.282" v="880" actId="478"/>
          <ac:picMkLst>
            <pc:docMk/>
            <pc:sldMk cId="1196586509" sldId="288"/>
            <ac:picMk id="4" creationId="{A0FD670C-D00D-204F-9880-7F928BE5A157}"/>
          </ac:picMkLst>
        </pc:picChg>
      </pc:sldChg>
      <pc:sldChg chg="del">
        <pc:chgData name="Yuchen Yan" userId="dde64670-13e5-4e5a-891b-6526f86ab85b" providerId="ADAL" clId="{F088F3A0-6B23-4C0A-A4F1-CDB60BCB5E4C}" dt="2022-10-23T15:58:09.432" v="63" actId="47"/>
        <pc:sldMkLst>
          <pc:docMk/>
          <pc:sldMk cId="2437234173" sldId="290"/>
        </pc:sldMkLst>
      </pc:sldChg>
      <pc:sldChg chg="modSp mod">
        <pc:chgData name="Yuchen Yan" userId="dde64670-13e5-4e5a-891b-6526f86ab85b" providerId="ADAL" clId="{F088F3A0-6B23-4C0A-A4F1-CDB60BCB5E4C}" dt="2022-10-24T05:13:42.123" v="1097" actId="20577"/>
        <pc:sldMkLst>
          <pc:docMk/>
          <pc:sldMk cId="1144097837" sldId="291"/>
        </pc:sldMkLst>
        <pc:spChg chg="mod">
          <ac:chgData name="Yuchen Yan" userId="dde64670-13e5-4e5a-891b-6526f86ab85b" providerId="ADAL" clId="{F088F3A0-6B23-4C0A-A4F1-CDB60BCB5E4C}" dt="2022-10-24T05:13:42.123" v="1097" actId="20577"/>
          <ac:spMkLst>
            <pc:docMk/>
            <pc:sldMk cId="1144097837" sldId="291"/>
            <ac:spMk id="3" creationId="{B440E625-ABBD-D04C-8F5B-4244F378E17D}"/>
          </ac:spMkLst>
        </pc:spChg>
      </pc:sldChg>
      <pc:sldChg chg="modSp del mod">
        <pc:chgData name="Yuchen Yan" userId="dde64670-13e5-4e5a-891b-6526f86ab85b" providerId="ADAL" clId="{F088F3A0-6B23-4C0A-A4F1-CDB60BCB5E4C}" dt="2022-10-24T05:13:58.325" v="1098" actId="47"/>
        <pc:sldMkLst>
          <pc:docMk/>
          <pc:sldMk cId="84622518" sldId="292"/>
        </pc:sldMkLst>
        <pc:spChg chg="mod">
          <ac:chgData name="Yuchen Yan" userId="dde64670-13e5-4e5a-891b-6526f86ab85b" providerId="ADAL" clId="{F088F3A0-6B23-4C0A-A4F1-CDB60BCB5E4C}" dt="2022-10-24T05:13:07.068" v="1094" actId="1076"/>
          <ac:spMkLst>
            <pc:docMk/>
            <pc:sldMk cId="84622518" sldId="292"/>
            <ac:spMk id="3" creationId="{1797ACCD-A476-AD43-A410-14A99DB71C96}"/>
          </ac:spMkLst>
        </pc:spChg>
      </pc:sldChg>
      <pc:sldChg chg="modSp mod">
        <pc:chgData name="Yuchen Yan" userId="dde64670-13e5-4e5a-891b-6526f86ab85b" providerId="ADAL" clId="{F088F3A0-6B23-4C0A-A4F1-CDB60BCB5E4C}" dt="2022-10-23T16:07:37.823" v="123" actId="1076"/>
        <pc:sldMkLst>
          <pc:docMk/>
          <pc:sldMk cId="1446272570" sldId="294"/>
        </pc:sldMkLst>
        <pc:spChg chg="mod">
          <ac:chgData name="Yuchen Yan" userId="dde64670-13e5-4e5a-891b-6526f86ab85b" providerId="ADAL" clId="{F088F3A0-6B23-4C0A-A4F1-CDB60BCB5E4C}" dt="2022-10-23T16:07:37.823" v="123" actId="1076"/>
          <ac:spMkLst>
            <pc:docMk/>
            <pc:sldMk cId="1446272570" sldId="294"/>
            <ac:spMk id="3" creationId="{BA2E83EE-E082-DF4A-B208-CA63A17C198E}"/>
          </ac:spMkLst>
        </pc:spChg>
        <pc:picChg chg="mod">
          <ac:chgData name="Yuchen Yan" userId="dde64670-13e5-4e5a-891b-6526f86ab85b" providerId="ADAL" clId="{F088F3A0-6B23-4C0A-A4F1-CDB60BCB5E4C}" dt="2022-10-23T16:07:33.105" v="121" actId="1076"/>
          <ac:picMkLst>
            <pc:docMk/>
            <pc:sldMk cId="1446272570" sldId="294"/>
            <ac:picMk id="4" creationId="{EC9DBC10-7B74-1547-BE3B-93B5E241951F}"/>
          </ac:picMkLst>
        </pc:picChg>
        <pc:picChg chg="mod">
          <ac:chgData name="Yuchen Yan" userId="dde64670-13e5-4e5a-891b-6526f86ab85b" providerId="ADAL" clId="{F088F3A0-6B23-4C0A-A4F1-CDB60BCB5E4C}" dt="2022-10-23T16:07:34.337" v="122" actId="1076"/>
          <ac:picMkLst>
            <pc:docMk/>
            <pc:sldMk cId="1446272570" sldId="294"/>
            <ac:picMk id="5" creationId="{2412B3C9-E788-DE4A-8953-514A4904645D}"/>
          </ac:picMkLst>
        </pc:picChg>
      </pc:sldChg>
      <pc:sldChg chg="del">
        <pc:chgData name="Yuchen Yan" userId="dde64670-13e5-4e5a-891b-6526f86ab85b" providerId="ADAL" clId="{F088F3A0-6B23-4C0A-A4F1-CDB60BCB5E4C}" dt="2022-10-23T16:30:14.007" v="424" actId="47"/>
        <pc:sldMkLst>
          <pc:docMk/>
          <pc:sldMk cId="101556357" sldId="297"/>
        </pc:sldMkLst>
      </pc:sldChg>
      <pc:sldChg chg="addSp delSp modSp mod delAnim modAnim">
        <pc:chgData name="Yuchen Yan" userId="dde64670-13e5-4e5a-891b-6526f86ab85b" providerId="ADAL" clId="{F088F3A0-6B23-4C0A-A4F1-CDB60BCB5E4C}" dt="2022-10-24T04:42:59.175" v="1029" actId="14100"/>
        <pc:sldMkLst>
          <pc:docMk/>
          <pc:sldMk cId="37016895" sldId="299"/>
        </pc:sldMkLst>
        <pc:spChg chg="add mod">
          <ac:chgData name="Yuchen Yan" userId="dde64670-13e5-4e5a-891b-6526f86ab85b" providerId="ADAL" clId="{F088F3A0-6B23-4C0A-A4F1-CDB60BCB5E4C}" dt="2022-10-24T04:41:12.182" v="1007" actId="14100"/>
          <ac:spMkLst>
            <pc:docMk/>
            <pc:sldMk cId="37016895" sldId="299"/>
            <ac:spMk id="4" creationId="{56096E87-5845-19CF-8A0D-301F88930CFF}"/>
          </ac:spMkLst>
        </pc:spChg>
        <pc:spChg chg="add mod">
          <ac:chgData name="Yuchen Yan" userId="dde64670-13e5-4e5a-891b-6526f86ab85b" providerId="ADAL" clId="{F088F3A0-6B23-4C0A-A4F1-CDB60BCB5E4C}" dt="2022-10-24T04:42:59.175" v="1029" actId="14100"/>
          <ac:spMkLst>
            <pc:docMk/>
            <pc:sldMk cId="37016895" sldId="299"/>
            <ac:spMk id="6" creationId="{EC4EC4D6-C99A-2D3B-E24F-6CFDF08A4708}"/>
          </ac:spMkLst>
        </pc:spChg>
        <pc:spChg chg="add del mod">
          <ac:chgData name="Yuchen Yan" userId="dde64670-13e5-4e5a-891b-6526f86ab85b" providerId="ADAL" clId="{F088F3A0-6B23-4C0A-A4F1-CDB60BCB5E4C}" dt="2022-10-24T04:42:18.292" v="1023" actId="21"/>
          <ac:spMkLst>
            <pc:docMk/>
            <pc:sldMk cId="37016895" sldId="299"/>
            <ac:spMk id="7" creationId="{27589C50-9431-3EF1-DB9B-B9C821917A76}"/>
          </ac:spMkLst>
        </pc:spChg>
        <pc:spChg chg="add mod">
          <ac:chgData name="Yuchen Yan" userId="dde64670-13e5-4e5a-891b-6526f86ab85b" providerId="ADAL" clId="{F088F3A0-6B23-4C0A-A4F1-CDB60BCB5E4C}" dt="2022-10-24T04:42:09.925" v="1022" actId="208"/>
          <ac:spMkLst>
            <pc:docMk/>
            <pc:sldMk cId="37016895" sldId="299"/>
            <ac:spMk id="8" creationId="{B556191D-790C-6EED-BBCC-DED618EE0720}"/>
          </ac:spMkLst>
        </pc:spChg>
        <pc:spChg chg="mod">
          <ac:chgData name="Yuchen Yan" userId="dde64670-13e5-4e5a-891b-6526f86ab85b" providerId="ADAL" clId="{F088F3A0-6B23-4C0A-A4F1-CDB60BCB5E4C}" dt="2022-10-24T04:42:28.001" v="1025" actId="1076"/>
          <ac:spMkLst>
            <pc:docMk/>
            <pc:sldMk cId="37016895" sldId="299"/>
            <ac:spMk id="20" creationId="{E1AAE09D-0558-E024-654A-72E058C60E3D}"/>
          </ac:spMkLst>
        </pc:spChg>
        <pc:picChg chg="add mod">
          <ac:chgData name="Yuchen Yan" userId="dde64670-13e5-4e5a-891b-6526f86ab85b" providerId="ADAL" clId="{F088F3A0-6B23-4C0A-A4F1-CDB60BCB5E4C}" dt="2022-10-24T04:40:25.984" v="989" actId="1076"/>
          <ac:picMkLst>
            <pc:docMk/>
            <pc:sldMk cId="37016895" sldId="299"/>
            <ac:picMk id="3" creationId="{6A1EBC42-424E-E979-FC79-C36F80854A31}"/>
          </ac:picMkLst>
        </pc:picChg>
        <pc:picChg chg="del mod">
          <ac:chgData name="Yuchen Yan" userId="dde64670-13e5-4e5a-891b-6526f86ab85b" providerId="ADAL" clId="{F088F3A0-6B23-4C0A-A4F1-CDB60BCB5E4C}" dt="2022-10-24T04:39:41.057" v="978" actId="478"/>
          <ac:picMkLst>
            <pc:docMk/>
            <pc:sldMk cId="37016895" sldId="299"/>
            <ac:picMk id="5" creationId="{6C89CA02-F900-C6CE-BA37-3129A8DC2F98}"/>
          </ac:picMkLst>
        </pc:picChg>
        <pc:cxnChg chg="add mod">
          <ac:chgData name="Yuchen Yan" userId="dde64670-13e5-4e5a-891b-6526f86ab85b" providerId="ADAL" clId="{F088F3A0-6B23-4C0A-A4F1-CDB60BCB5E4C}" dt="2022-10-24T04:42:06.035" v="1021" actId="1582"/>
          <ac:cxnSpMkLst>
            <pc:docMk/>
            <pc:sldMk cId="37016895" sldId="299"/>
            <ac:cxnSpMk id="10" creationId="{6E659528-94A3-587F-D2D4-3028AB9EBEBC}"/>
          </ac:cxnSpMkLst>
        </pc:cxnChg>
      </pc:sldChg>
      <pc:sldChg chg="addSp delSp modSp mod modAnim">
        <pc:chgData name="Yuchen Yan" userId="dde64670-13e5-4e5a-891b-6526f86ab85b" providerId="ADAL" clId="{F088F3A0-6B23-4C0A-A4F1-CDB60BCB5E4C}" dt="2022-10-24T04:45:56.340" v="1087" actId="1076"/>
        <pc:sldMkLst>
          <pc:docMk/>
          <pc:sldMk cId="777091372" sldId="300"/>
        </pc:sldMkLst>
        <pc:spChg chg="add mod">
          <ac:chgData name="Yuchen Yan" userId="dde64670-13e5-4e5a-891b-6526f86ab85b" providerId="ADAL" clId="{F088F3A0-6B23-4C0A-A4F1-CDB60BCB5E4C}" dt="2022-10-24T04:45:56.340" v="1087" actId="1076"/>
          <ac:spMkLst>
            <pc:docMk/>
            <pc:sldMk cId="777091372" sldId="300"/>
            <ac:spMk id="2" creationId="{E7CB042D-3A93-CAE7-4028-8BB5821C5F84}"/>
          </ac:spMkLst>
        </pc:spChg>
        <pc:spChg chg="mod">
          <ac:chgData name="Yuchen Yan" userId="dde64670-13e5-4e5a-891b-6526f86ab85b" providerId="ADAL" clId="{F088F3A0-6B23-4C0A-A4F1-CDB60BCB5E4C}" dt="2022-10-24T04:44:04.134" v="1066" actId="1076"/>
          <ac:spMkLst>
            <pc:docMk/>
            <pc:sldMk cId="777091372" sldId="300"/>
            <ac:spMk id="9" creationId="{C94E7FC6-920B-2591-8A49-D7C3E6C8F62D}"/>
          </ac:spMkLst>
        </pc:spChg>
        <pc:picChg chg="del mod">
          <ac:chgData name="Yuchen Yan" userId="dde64670-13e5-4e5a-891b-6526f86ab85b" providerId="ADAL" clId="{F088F3A0-6B23-4C0A-A4F1-CDB60BCB5E4C}" dt="2022-10-24T04:44:43.395" v="1067" actId="478"/>
          <ac:picMkLst>
            <pc:docMk/>
            <pc:sldMk cId="777091372" sldId="300"/>
            <ac:picMk id="4" creationId="{90634CCB-6C6C-F866-070B-70418D29B243}"/>
          </ac:picMkLst>
        </pc:picChg>
        <pc:picChg chg="add del">
          <ac:chgData name="Yuchen Yan" userId="dde64670-13e5-4e5a-891b-6526f86ab85b" providerId="ADAL" clId="{F088F3A0-6B23-4C0A-A4F1-CDB60BCB5E4C}" dt="2022-10-24T04:44:46.243" v="1069" actId="478"/>
          <ac:picMkLst>
            <pc:docMk/>
            <pc:sldMk cId="777091372" sldId="300"/>
            <ac:picMk id="5" creationId="{6AEB9570-F4BB-3A23-87D6-4617AF14DCF0}"/>
          </ac:picMkLst>
        </pc:picChg>
        <pc:picChg chg="add mod ord">
          <ac:chgData name="Yuchen Yan" userId="dde64670-13e5-4e5a-891b-6526f86ab85b" providerId="ADAL" clId="{F088F3A0-6B23-4C0A-A4F1-CDB60BCB5E4C}" dt="2022-10-24T04:45:24.474" v="1078" actId="1076"/>
          <ac:picMkLst>
            <pc:docMk/>
            <pc:sldMk cId="777091372" sldId="300"/>
            <ac:picMk id="7" creationId="{D2CD5CBD-EACA-0F02-A6B6-905519E441F4}"/>
          </ac:picMkLst>
        </pc:picChg>
        <pc:cxnChg chg="add mod">
          <ac:chgData name="Yuchen Yan" userId="dde64670-13e5-4e5a-891b-6526f86ab85b" providerId="ADAL" clId="{F088F3A0-6B23-4C0A-A4F1-CDB60BCB5E4C}" dt="2022-10-24T04:45:31.904" v="1080" actId="1582"/>
          <ac:cxnSpMkLst>
            <pc:docMk/>
            <pc:sldMk cId="777091372" sldId="300"/>
            <ac:cxnSpMk id="13" creationId="{C0370CD0-4906-3FF0-765C-08AC15ECAC35}"/>
          </ac:cxnSpMkLst>
        </pc:cxnChg>
        <pc:cxnChg chg="add mod">
          <ac:chgData name="Yuchen Yan" userId="dde64670-13e5-4e5a-891b-6526f86ab85b" providerId="ADAL" clId="{F088F3A0-6B23-4C0A-A4F1-CDB60BCB5E4C}" dt="2022-10-24T04:45:39.472" v="1084" actId="14100"/>
          <ac:cxnSpMkLst>
            <pc:docMk/>
            <pc:sldMk cId="777091372" sldId="300"/>
            <ac:cxnSpMk id="14" creationId="{06CB2C0A-247A-0DF7-1C13-F161E6855523}"/>
          </ac:cxnSpMkLst>
        </pc:cxnChg>
      </pc:sldChg>
      <pc:sldChg chg="del">
        <pc:chgData name="Yuchen Yan" userId="dde64670-13e5-4e5a-891b-6526f86ab85b" providerId="ADAL" clId="{F088F3A0-6B23-4C0A-A4F1-CDB60BCB5E4C}" dt="2022-10-23T16:30:11.055" v="421" actId="47"/>
        <pc:sldMkLst>
          <pc:docMk/>
          <pc:sldMk cId="980207880" sldId="301"/>
        </pc:sldMkLst>
      </pc:sldChg>
      <pc:sldChg chg="del">
        <pc:chgData name="Yuchen Yan" userId="dde64670-13e5-4e5a-891b-6526f86ab85b" providerId="ADAL" clId="{F088F3A0-6B23-4C0A-A4F1-CDB60BCB5E4C}" dt="2022-10-23T16:30:15.726" v="426" actId="47"/>
        <pc:sldMkLst>
          <pc:docMk/>
          <pc:sldMk cId="472716599" sldId="302"/>
        </pc:sldMkLst>
      </pc:sldChg>
      <pc:sldChg chg="del">
        <pc:chgData name="Yuchen Yan" userId="dde64670-13e5-4e5a-891b-6526f86ab85b" providerId="ADAL" clId="{F088F3A0-6B23-4C0A-A4F1-CDB60BCB5E4C}" dt="2022-10-23T16:30:16.545" v="427" actId="47"/>
        <pc:sldMkLst>
          <pc:docMk/>
          <pc:sldMk cId="4009948242" sldId="303"/>
        </pc:sldMkLst>
      </pc:sldChg>
      <pc:sldChg chg="del">
        <pc:chgData name="Yuchen Yan" userId="dde64670-13e5-4e5a-891b-6526f86ab85b" providerId="ADAL" clId="{F088F3A0-6B23-4C0A-A4F1-CDB60BCB5E4C}" dt="2022-10-23T16:01:19.951" v="116" actId="47"/>
        <pc:sldMkLst>
          <pc:docMk/>
          <pc:sldMk cId="3716720983" sldId="335"/>
        </pc:sldMkLst>
      </pc:sldChg>
      <pc:sldChg chg="del">
        <pc:chgData name="Yuchen Yan" userId="dde64670-13e5-4e5a-891b-6526f86ab85b" providerId="ADAL" clId="{F088F3A0-6B23-4C0A-A4F1-CDB60BCB5E4C}" dt="2022-10-23T16:01:16.309" v="115" actId="47"/>
        <pc:sldMkLst>
          <pc:docMk/>
          <pc:sldMk cId="3001280752" sldId="1089"/>
        </pc:sldMkLst>
      </pc:sldChg>
      <pc:sldChg chg="del">
        <pc:chgData name="Yuchen Yan" userId="dde64670-13e5-4e5a-891b-6526f86ab85b" providerId="ADAL" clId="{F088F3A0-6B23-4C0A-A4F1-CDB60BCB5E4C}" dt="2022-10-23T16:01:40.179" v="117" actId="47"/>
        <pc:sldMkLst>
          <pc:docMk/>
          <pc:sldMk cId="3287118762" sldId="1217"/>
        </pc:sldMkLst>
      </pc:sldChg>
      <pc:sldChg chg="del">
        <pc:chgData name="Yuchen Yan" userId="dde64670-13e5-4e5a-891b-6526f86ab85b" providerId="ADAL" clId="{F088F3A0-6B23-4C0A-A4F1-CDB60BCB5E4C}" dt="2022-10-23T16:01:43.079" v="118" actId="47"/>
        <pc:sldMkLst>
          <pc:docMk/>
          <pc:sldMk cId="168567327" sldId="1253"/>
        </pc:sldMkLst>
      </pc:sldChg>
      <pc:sldChg chg="addSp modSp mod">
        <pc:chgData name="Yuchen Yan" userId="dde64670-13e5-4e5a-891b-6526f86ab85b" providerId="ADAL" clId="{F088F3A0-6B23-4C0A-A4F1-CDB60BCB5E4C}" dt="2022-10-23T16:33:15.297" v="499" actId="20577"/>
        <pc:sldMkLst>
          <pc:docMk/>
          <pc:sldMk cId="389182801" sldId="1255"/>
        </pc:sldMkLst>
        <pc:spChg chg="mod">
          <ac:chgData name="Yuchen Yan" userId="dde64670-13e5-4e5a-891b-6526f86ab85b" providerId="ADAL" clId="{F088F3A0-6B23-4C0A-A4F1-CDB60BCB5E4C}" dt="2022-10-23T16:33:13.964" v="498" actId="20577"/>
          <ac:spMkLst>
            <pc:docMk/>
            <pc:sldMk cId="389182801" sldId="1255"/>
            <ac:spMk id="2" creationId="{B8A6CE74-7F88-684E-866F-BAB1AD097059}"/>
          </ac:spMkLst>
        </pc:spChg>
        <pc:spChg chg="add mod">
          <ac:chgData name="Yuchen Yan" userId="dde64670-13e5-4e5a-891b-6526f86ab85b" providerId="ADAL" clId="{F088F3A0-6B23-4C0A-A4F1-CDB60BCB5E4C}" dt="2022-10-23T16:32:19.904" v="459" actId="1076"/>
          <ac:spMkLst>
            <pc:docMk/>
            <pc:sldMk cId="389182801" sldId="1255"/>
            <ac:spMk id="3" creationId="{0335A5AA-1CC3-63FE-DF18-147CD2478A2A}"/>
          </ac:spMkLst>
        </pc:spChg>
        <pc:spChg chg="mod">
          <ac:chgData name="Yuchen Yan" userId="dde64670-13e5-4e5a-891b-6526f86ab85b" providerId="ADAL" clId="{F088F3A0-6B23-4C0A-A4F1-CDB60BCB5E4C}" dt="2022-10-23T16:31:11.385" v="446" actId="14100"/>
          <ac:spMkLst>
            <pc:docMk/>
            <pc:sldMk cId="389182801" sldId="1255"/>
            <ac:spMk id="7" creationId="{45A6390C-89FA-CE63-1EC9-4A55E85FBEC4}"/>
          </ac:spMkLst>
        </pc:spChg>
        <pc:spChg chg="mod">
          <ac:chgData name="Yuchen Yan" userId="dde64670-13e5-4e5a-891b-6526f86ab85b" providerId="ADAL" clId="{F088F3A0-6B23-4C0A-A4F1-CDB60BCB5E4C}" dt="2022-10-23T16:33:03.760" v="497" actId="113"/>
          <ac:spMkLst>
            <pc:docMk/>
            <pc:sldMk cId="389182801" sldId="1255"/>
            <ac:spMk id="11" creationId="{2996E906-B1BB-7639-08F7-95388445D31F}"/>
          </ac:spMkLst>
        </pc:spChg>
        <pc:spChg chg="mod">
          <ac:chgData name="Yuchen Yan" userId="dde64670-13e5-4e5a-891b-6526f86ab85b" providerId="ADAL" clId="{F088F3A0-6B23-4C0A-A4F1-CDB60BCB5E4C}" dt="2022-10-23T16:33:15.297" v="499" actId="20577"/>
          <ac:spMkLst>
            <pc:docMk/>
            <pc:sldMk cId="389182801" sldId="1255"/>
            <ac:spMk id="12" creationId="{AF91C167-A4D0-566D-2E7F-145DEBCD469F}"/>
          </ac:spMkLst>
        </pc:spChg>
      </pc:sldChg>
      <pc:sldChg chg="modSp mod">
        <pc:chgData name="Yuchen Yan" userId="dde64670-13e5-4e5a-891b-6526f86ab85b" providerId="ADAL" clId="{F088F3A0-6B23-4C0A-A4F1-CDB60BCB5E4C}" dt="2022-10-23T16:34:53.822" v="529" actId="1076"/>
        <pc:sldMkLst>
          <pc:docMk/>
          <pc:sldMk cId="4178748887" sldId="1256"/>
        </pc:sldMkLst>
        <pc:spChg chg="mod">
          <ac:chgData name="Yuchen Yan" userId="dde64670-13e5-4e5a-891b-6526f86ab85b" providerId="ADAL" clId="{F088F3A0-6B23-4C0A-A4F1-CDB60BCB5E4C}" dt="2022-10-23T16:34:53.822" v="529" actId="1076"/>
          <ac:spMkLst>
            <pc:docMk/>
            <pc:sldMk cId="4178748887" sldId="1256"/>
            <ac:spMk id="2" creationId="{B8A6CE74-7F88-684E-866F-BAB1AD097059}"/>
          </ac:spMkLst>
        </pc:spChg>
        <pc:spChg chg="mod">
          <ac:chgData name="Yuchen Yan" userId="dde64670-13e5-4e5a-891b-6526f86ab85b" providerId="ADAL" clId="{F088F3A0-6B23-4C0A-A4F1-CDB60BCB5E4C}" dt="2022-10-23T16:34:24.542" v="519" actId="14100"/>
          <ac:spMkLst>
            <pc:docMk/>
            <pc:sldMk cId="4178748887" sldId="1256"/>
            <ac:spMk id="7" creationId="{45A6390C-89FA-CE63-1EC9-4A55E85FBEC4}"/>
          </ac:spMkLst>
        </pc:spChg>
        <pc:spChg chg="mod">
          <ac:chgData name="Yuchen Yan" userId="dde64670-13e5-4e5a-891b-6526f86ab85b" providerId="ADAL" clId="{F088F3A0-6B23-4C0A-A4F1-CDB60BCB5E4C}" dt="2022-10-23T16:34:18.274" v="517" actId="403"/>
          <ac:spMkLst>
            <pc:docMk/>
            <pc:sldMk cId="4178748887" sldId="1256"/>
            <ac:spMk id="11" creationId="{2996E906-B1BB-7639-08F7-95388445D31F}"/>
          </ac:spMkLst>
        </pc:spChg>
        <pc:spChg chg="mod">
          <ac:chgData name="Yuchen Yan" userId="dde64670-13e5-4e5a-891b-6526f86ab85b" providerId="ADAL" clId="{F088F3A0-6B23-4C0A-A4F1-CDB60BCB5E4C}" dt="2022-10-23T16:34:02.393" v="513" actId="1076"/>
          <ac:spMkLst>
            <pc:docMk/>
            <pc:sldMk cId="4178748887" sldId="1256"/>
            <ac:spMk id="16" creationId="{BE6B8703-BA66-FAA6-6054-ADECB64BB1DA}"/>
          </ac:spMkLst>
        </pc:spChg>
        <pc:spChg chg="mod">
          <ac:chgData name="Yuchen Yan" userId="dde64670-13e5-4e5a-891b-6526f86ab85b" providerId="ADAL" clId="{F088F3A0-6B23-4C0A-A4F1-CDB60BCB5E4C}" dt="2022-10-23T16:33:56.230" v="509" actId="14100"/>
          <ac:spMkLst>
            <pc:docMk/>
            <pc:sldMk cId="4178748887" sldId="1256"/>
            <ac:spMk id="17" creationId="{E5E779D4-FD35-E707-20E3-D5D3241A3201}"/>
          </ac:spMkLst>
        </pc:spChg>
        <pc:spChg chg="mod">
          <ac:chgData name="Yuchen Yan" userId="dde64670-13e5-4e5a-891b-6526f86ab85b" providerId="ADAL" clId="{F088F3A0-6B23-4C0A-A4F1-CDB60BCB5E4C}" dt="2022-10-23T16:34:12.601" v="516" actId="14100"/>
          <ac:spMkLst>
            <pc:docMk/>
            <pc:sldMk cId="4178748887" sldId="1256"/>
            <ac:spMk id="20" creationId="{E1AAE09D-0558-E024-654A-72E058C60E3D}"/>
          </ac:spMkLst>
        </pc:spChg>
        <pc:spChg chg="mod">
          <ac:chgData name="Yuchen Yan" userId="dde64670-13e5-4e5a-891b-6526f86ab85b" providerId="ADAL" clId="{F088F3A0-6B23-4C0A-A4F1-CDB60BCB5E4C}" dt="2022-10-23T16:33:49.578" v="505" actId="1076"/>
          <ac:spMkLst>
            <pc:docMk/>
            <pc:sldMk cId="4178748887" sldId="1256"/>
            <ac:spMk id="22" creationId="{525E5864-29D9-3CD8-CBC7-78950748FCA0}"/>
          </ac:spMkLst>
        </pc:spChg>
        <pc:spChg chg="mod">
          <ac:chgData name="Yuchen Yan" userId="dde64670-13e5-4e5a-891b-6526f86ab85b" providerId="ADAL" clId="{F088F3A0-6B23-4C0A-A4F1-CDB60BCB5E4C}" dt="2022-10-23T16:33:47.197" v="504" actId="1076"/>
          <ac:spMkLst>
            <pc:docMk/>
            <pc:sldMk cId="4178748887" sldId="1256"/>
            <ac:spMk id="23" creationId="{CE122382-2323-FF57-B5BD-EE6F0B3DA0B7}"/>
          </ac:spMkLst>
        </pc:spChg>
      </pc:sldChg>
      <pc:sldChg chg="del">
        <pc:chgData name="Yuchen Yan" userId="dde64670-13e5-4e5a-891b-6526f86ab85b" providerId="ADAL" clId="{F088F3A0-6B23-4C0A-A4F1-CDB60BCB5E4C}" dt="2022-10-23T16:30:09.611" v="419" actId="47"/>
        <pc:sldMkLst>
          <pc:docMk/>
          <pc:sldMk cId="1642399756" sldId="1260"/>
        </pc:sldMkLst>
      </pc:sldChg>
      <pc:sldChg chg="del">
        <pc:chgData name="Yuchen Yan" userId="dde64670-13e5-4e5a-891b-6526f86ab85b" providerId="ADAL" clId="{F088F3A0-6B23-4C0A-A4F1-CDB60BCB5E4C}" dt="2022-10-23T16:30:10.375" v="420" actId="47"/>
        <pc:sldMkLst>
          <pc:docMk/>
          <pc:sldMk cId="3821895676" sldId="1261"/>
        </pc:sldMkLst>
      </pc:sldChg>
      <pc:sldChg chg="del">
        <pc:chgData name="Yuchen Yan" userId="dde64670-13e5-4e5a-891b-6526f86ab85b" providerId="ADAL" clId="{F088F3A0-6B23-4C0A-A4F1-CDB60BCB5E4C}" dt="2022-10-23T16:30:11.712" v="422" actId="47"/>
        <pc:sldMkLst>
          <pc:docMk/>
          <pc:sldMk cId="3976919794" sldId="1262"/>
        </pc:sldMkLst>
      </pc:sldChg>
      <pc:sldChg chg="del">
        <pc:chgData name="Yuchen Yan" userId="dde64670-13e5-4e5a-891b-6526f86ab85b" providerId="ADAL" clId="{F088F3A0-6B23-4C0A-A4F1-CDB60BCB5E4C}" dt="2022-10-23T16:30:14.965" v="425" actId="47"/>
        <pc:sldMkLst>
          <pc:docMk/>
          <pc:sldMk cId="4181918665" sldId="1263"/>
        </pc:sldMkLst>
      </pc:sldChg>
      <pc:sldChg chg="del">
        <pc:chgData name="Yuchen Yan" userId="dde64670-13e5-4e5a-891b-6526f86ab85b" providerId="ADAL" clId="{F088F3A0-6B23-4C0A-A4F1-CDB60BCB5E4C}" dt="2022-10-23T16:30:40.757" v="440" actId="47"/>
        <pc:sldMkLst>
          <pc:docMk/>
          <pc:sldMk cId="3535234526" sldId="1264"/>
        </pc:sldMkLst>
      </pc:sldChg>
      <pc:sldChg chg="del">
        <pc:chgData name="Yuchen Yan" userId="dde64670-13e5-4e5a-891b-6526f86ab85b" providerId="ADAL" clId="{F088F3A0-6B23-4C0A-A4F1-CDB60BCB5E4C}" dt="2022-10-23T16:30:08.204" v="418" actId="47"/>
        <pc:sldMkLst>
          <pc:docMk/>
          <pc:sldMk cId="1379553240" sldId="1265"/>
        </pc:sldMkLst>
      </pc:sldChg>
      <pc:sldChg chg="del">
        <pc:chgData name="Yuchen Yan" userId="dde64670-13e5-4e5a-891b-6526f86ab85b" providerId="ADAL" clId="{F088F3A0-6B23-4C0A-A4F1-CDB60BCB5E4C}" dt="2022-10-23T16:30:23.637" v="429" actId="47"/>
        <pc:sldMkLst>
          <pc:docMk/>
          <pc:sldMk cId="3859318696" sldId="1268"/>
        </pc:sldMkLst>
      </pc:sldChg>
      <pc:sldChg chg="del">
        <pc:chgData name="Yuchen Yan" userId="dde64670-13e5-4e5a-891b-6526f86ab85b" providerId="ADAL" clId="{F088F3A0-6B23-4C0A-A4F1-CDB60BCB5E4C}" dt="2022-10-23T16:30:23.822" v="430" actId="47"/>
        <pc:sldMkLst>
          <pc:docMk/>
          <pc:sldMk cId="3908604970" sldId="1269"/>
        </pc:sldMkLst>
      </pc:sldChg>
      <pc:sldChg chg="del">
        <pc:chgData name="Yuchen Yan" userId="dde64670-13e5-4e5a-891b-6526f86ab85b" providerId="ADAL" clId="{F088F3A0-6B23-4C0A-A4F1-CDB60BCB5E4C}" dt="2022-10-23T16:30:24.715" v="431" actId="47"/>
        <pc:sldMkLst>
          <pc:docMk/>
          <pc:sldMk cId="2483854176" sldId="1270"/>
        </pc:sldMkLst>
      </pc:sldChg>
      <pc:sldChg chg="del">
        <pc:chgData name="Yuchen Yan" userId="dde64670-13e5-4e5a-891b-6526f86ab85b" providerId="ADAL" clId="{F088F3A0-6B23-4C0A-A4F1-CDB60BCB5E4C}" dt="2022-10-23T16:30:25.728" v="433" actId="47"/>
        <pc:sldMkLst>
          <pc:docMk/>
          <pc:sldMk cId="2490504906" sldId="1271"/>
        </pc:sldMkLst>
      </pc:sldChg>
      <pc:sldChg chg="del">
        <pc:chgData name="Yuchen Yan" userId="dde64670-13e5-4e5a-891b-6526f86ab85b" providerId="ADAL" clId="{F088F3A0-6B23-4C0A-A4F1-CDB60BCB5E4C}" dt="2022-10-23T16:30:26.539" v="434" actId="47"/>
        <pc:sldMkLst>
          <pc:docMk/>
          <pc:sldMk cId="4058253929" sldId="1272"/>
        </pc:sldMkLst>
      </pc:sldChg>
      <pc:sldChg chg="del">
        <pc:chgData name="Yuchen Yan" userId="dde64670-13e5-4e5a-891b-6526f86ab85b" providerId="ADAL" clId="{F088F3A0-6B23-4C0A-A4F1-CDB60BCB5E4C}" dt="2022-10-23T16:30:28.068" v="436" actId="47"/>
        <pc:sldMkLst>
          <pc:docMk/>
          <pc:sldMk cId="3973821054" sldId="1273"/>
        </pc:sldMkLst>
      </pc:sldChg>
      <pc:sldChg chg="del">
        <pc:chgData name="Yuchen Yan" userId="dde64670-13e5-4e5a-891b-6526f86ab85b" providerId="ADAL" clId="{F088F3A0-6B23-4C0A-A4F1-CDB60BCB5E4C}" dt="2022-10-23T16:30:29.186" v="437" actId="47"/>
        <pc:sldMkLst>
          <pc:docMk/>
          <pc:sldMk cId="2338205750" sldId="1274"/>
        </pc:sldMkLst>
      </pc:sldChg>
      <pc:sldChg chg="del">
        <pc:chgData name="Yuchen Yan" userId="dde64670-13e5-4e5a-891b-6526f86ab85b" providerId="ADAL" clId="{F088F3A0-6B23-4C0A-A4F1-CDB60BCB5E4C}" dt="2022-10-23T16:30:18.595" v="428" actId="47"/>
        <pc:sldMkLst>
          <pc:docMk/>
          <pc:sldMk cId="3983098340" sldId="1275"/>
        </pc:sldMkLst>
      </pc:sldChg>
      <pc:sldChg chg="del">
        <pc:chgData name="Yuchen Yan" userId="dde64670-13e5-4e5a-891b-6526f86ab85b" providerId="ADAL" clId="{F088F3A0-6B23-4C0A-A4F1-CDB60BCB5E4C}" dt="2022-10-23T16:30:42.132" v="441" actId="47"/>
        <pc:sldMkLst>
          <pc:docMk/>
          <pc:sldMk cId="1934180556" sldId="1276"/>
        </pc:sldMkLst>
      </pc:sldChg>
      <pc:sldChg chg="addSp delSp modSp mod modAnim">
        <pc:chgData name="Yuchen Yan" userId="dde64670-13e5-4e5a-891b-6526f86ab85b" providerId="ADAL" clId="{F088F3A0-6B23-4C0A-A4F1-CDB60BCB5E4C}" dt="2022-10-24T01:59:29.960" v="836" actId="6549"/>
        <pc:sldMkLst>
          <pc:docMk/>
          <pc:sldMk cId="749321456" sldId="1278"/>
        </pc:sldMkLst>
        <pc:spChg chg="mod">
          <ac:chgData name="Yuchen Yan" userId="dde64670-13e5-4e5a-891b-6526f86ab85b" providerId="ADAL" clId="{F088F3A0-6B23-4C0A-A4F1-CDB60BCB5E4C}" dt="2022-10-24T01:59:29.960" v="836" actId="6549"/>
          <ac:spMkLst>
            <pc:docMk/>
            <pc:sldMk cId="749321456" sldId="1278"/>
            <ac:spMk id="4" creationId="{0B6C16D8-82EF-B84F-AC29-7E101F188EFF}"/>
          </ac:spMkLst>
        </pc:spChg>
        <pc:spChg chg="mod">
          <ac:chgData name="Yuchen Yan" userId="dde64670-13e5-4e5a-891b-6526f86ab85b" providerId="ADAL" clId="{F088F3A0-6B23-4C0A-A4F1-CDB60BCB5E4C}" dt="2022-10-24T01:52:52.684" v="681" actId="1076"/>
          <ac:spMkLst>
            <pc:docMk/>
            <pc:sldMk cId="749321456" sldId="1278"/>
            <ac:spMk id="5" creationId="{AA166708-2449-7943-8A5F-4F04C12C867F}"/>
          </ac:spMkLst>
        </pc:spChg>
        <pc:spChg chg="add mod">
          <ac:chgData name="Yuchen Yan" userId="dde64670-13e5-4e5a-891b-6526f86ab85b" providerId="ADAL" clId="{F088F3A0-6B23-4C0A-A4F1-CDB60BCB5E4C}" dt="2022-10-24T01:52:45.800" v="679" actId="403"/>
          <ac:spMkLst>
            <pc:docMk/>
            <pc:sldMk cId="749321456" sldId="1278"/>
            <ac:spMk id="7" creationId="{EF508F90-C52D-A692-7780-CB25A1DDEB34}"/>
          </ac:spMkLst>
        </pc:spChg>
        <pc:picChg chg="add del mod">
          <ac:chgData name="Yuchen Yan" userId="dde64670-13e5-4e5a-891b-6526f86ab85b" providerId="ADAL" clId="{F088F3A0-6B23-4C0A-A4F1-CDB60BCB5E4C}" dt="2022-10-24T01:50:25.918" v="613" actId="478"/>
          <ac:picMkLst>
            <pc:docMk/>
            <pc:sldMk cId="749321456" sldId="1278"/>
            <ac:picMk id="2" creationId="{795CEF8D-CD0A-964D-09D8-82CFC6D1F514}"/>
          </ac:picMkLst>
        </pc:picChg>
        <pc:picChg chg="del">
          <ac:chgData name="Yuchen Yan" userId="dde64670-13e5-4e5a-891b-6526f86ab85b" providerId="ADAL" clId="{F088F3A0-6B23-4C0A-A4F1-CDB60BCB5E4C}" dt="2022-10-23T16:37:07.935" v="556" actId="21"/>
          <ac:picMkLst>
            <pc:docMk/>
            <pc:sldMk cId="749321456" sldId="1278"/>
            <ac:picMk id="6" creationId="{1F5C5F81-E571-2642-AF7C-C6E627526D43}"/>
          </ac:picMkLst>
        </pc:picChg>
        <pc:picChg chg="add mod">
          <ac:chgData name="Yuchen Yan" userId="dde64670-13e5-4e5a-891b-6526f86ab85b" providerId="ADAL" clId="{F088F3A0-6B23-4C0A-A4F1-CDB60BCB5E4C}" dt="2022-10-24T01:58:39.577" v="786" actId="1076"/>
          <ac:picMkLst>
            <pc:docMk/>
            <pc:sldMk cId="749321456" sldId="1278"/>
            <ac:picMk id="9" creationId="{17BEFFF1-84AA-627E-A303-E29C89F1A132}"/>
          </ac:picMkLst>
        </pc:picChg>
      </pc:sldChg>
      <pc:sldChg chg="del">
        <pc:chgData name="Yuchen Yan" userId="dde64670-13e5-4e5a-891b-6526f86ab85b" providerId="ADAL" clId="{F088F3A0-6B23-4C0A-A4F1-CDB60BCB5E4C}" dt="2022-10-23T16:30:13.155" v="423" actId="47"/>
        <pc:sldMkLst>
          <pc:docMk/>
          <pc:sldMk cId="1904209259" sldId="1279"/>
        </pc:sldMkLst>
      </pc:sldChg>
      <pc:sldChg chg="modSp add del mod">
        <pc:chgData name="Yuchen Yan" userId="dde64670-13e5-4e5a-891b-6526f86ab85b" providerId="ADAL" clId="{F088F3A0-6B23-4C0A-A4F1-CDB60BCB5E4C}" dt="2022-10-24T04:38:21.825" v="970" actId="47"/>
        <pc:sldMkLst>
          <pc:docMk/>
          <pc:sldMk cId="3990327690" sldId="1279"/>
        </pc:sldMkLst>
        <pc:picChg chg="mod">
          <ac:chgData name="Yuchen Yan" userId="dde64670-13e5-4e5a-891b-6526f86ab85b" providerId="ADAL" clId="{F088F3A0-6B23-4C0A-A4F1-CDB60BCB5E4C}" dt="2022-10-24T04:33:55.923" v="931" actId="1076"/>
          <ac:picMkLst>
            <pc:docMk/>
            <pc:sldMk cId="3990327690" sldId="1279"/>
            <ac:picMk id="5" creationId="{6C89CA02-F900-C6CE-BA37-3129A8DC2F98}"/>
          </ac:picMkLst>
        </pc:picChg>
      </pc:sldChg>
      <pc:sldChg chg="addSp delSp modSp add del mod modAnim">
        <pc:chgData name="Yuchen Yan" userId="dde64670-13e5-4e5a-891b-6526f86ab85b" providerId="ADAL" clId="{F088F3A0-6B23-4C0A-A4F1-CDB60BCB5E4C}" dt="2022-10-24T04:37:50.097" v="969" actId="47"/>
        <pc:sldMkLst>
          <pc:docMk/>
          <pc:sldMk cId="394423737" sldId="1280"/>
        </pc:sldMkLst>
        <pc:spChg chg="mod">
          <ac:chgData name="Yuchen Yan" userId="dde64670-13e5-4e5a-891b-6526f86ab85b" providerId="ADAL" clId="{F088F3A0-6B23-4C0A-A4F1-CDB60BCB5E4C}" dt="2022-10-24T04:35:55.497" v="956" actId="164"/>
          <ac:spMkLst>
            <pc:docMk/>
            <pc:sldMk cId="394423737" sldId="1280"/>
            <ac:spMk id="3" creationId="{ABF33126-3444-C642-90B0-7DF535FEB3D5}"/>
          </ac:spMkLst>
        </pc:spChg>
        <pc:spChg chg="mod">
          <ac:chgData name="Yuchen Yan" userId="dde64670-13e5-4e5a-891b-6526f86ab85b" providerId="ADAL" clId="{F088F3A0-6B23-4C0A-A4F1-CDB60BCB5E4C}" dt="2022-10-24T04:35:55.497" v="956" actId="164"/>
          <ac:spMkLst>
            <pc:docMk/>
            <pc:sldMk cId="394423737" sldId="1280"/>
            <ac:spMk id="4" creationId="{FA6222DE-9C47-194D-8E3D-A087AAD366F5}"/>
          </ac:spMkLst>
        </pc:spChg>
        <pc:spChg chg="mod">
          <ac:chgData name="Yuchen Yan" userId="dde64670-13e5-4e5a-891b-6526f86ab85b" providerId="ADAL" clId="{F088F3A0-6B23-4C0A-A4F1-CDB60BCB5E4C}" dt="2022-10-24T04:36:33.280" v="965" actId="1076"/>
          <ac:spMkLst>
            <pc:docMk/>
            <pc:sldMk cId="394423737" sldId="1280"/>
            <ac:spMk id="6" creationId="{1C65F193-6531-CE4D-8FE0-875AFF445277}"/>
          </ac:spMkLst>
        </pc:spChg>
        <pc:spChg chg="mod">
          <ac:chgData name="Yuchen Yan" userId="dde64670-13e5-4e5a-891b-6526f86ab85b" providerId="ADAL" clId="{F088F3A0-6B23-4C0A-A4F1-CDB60BCB5E4C}" dt="2022-10-24T04:34:37.403" v="941" actId="1076"/>
          <ac:spMkLst>
            <pc:docMk/>
            <pc:sldMk cId="394423737" sldId="1280"/>
            <ac:spMk id="9" creationId="{8DDAEFFA-119C-484B-AEEF-5F4874A361CA}"/>
          </ac:spMkLst>
        </pc:spChg>
        <pc:spChg chg="add">
          <ac:chgData name="Yuchen Yan" userId="dde64670-13e5-4e5a-891b-6526f86ab85b" providerId="ADAL" clId="{F088F3A0-6B23-4C0A-A4F1-CDB60BCB5E4C}" dt="2022-10-24T04:36:50.384" v="968" actId="11529"/>
          <ac:spMkLst>
            <pc:docMk/>
            <pc:sldMk cId="394423737" sldId="1280"/>
            <ac:spMk id="19" creationId="{A8310AFE-AB30-854E-AD67-00E087C206B4}"/>
          </ac:spMkLst>
        </pc:spChg>
        <pc:grpChg chg="add mod">
          <ac:chgData name="Yuchen Yan" userId="dde64670-13e5-4e5a-891b-6526f86ab85b" providerId="ADAL" clId="{F088F3A0-6B23-4C0A-A4F1-CDB60BCB5E4C}" dt="2022-10-24T04:36:36.212" v="966" actId="1076"/>
          <ac:grpSpMkLst>
            <pc:docMk/>
            <pc:sldMk cId="394423737" sldId="1280"/>
            <ac:grpSpMk id="17" creationId="{3E3E442D-AE3C-83DD-AEA9-3974FBEDBABA}"/>
          </ac:grpSpMkLst>
        </pc:grpChg>
        <pc:picChg chg="add del mod ord">
          <ac:chgData name="Yuchen Yan" userId="dde64670-13e5-4e5a-891b-6526f86ab85b" providerId="ADAL" clId="{F088F3A0-6B23-4C0A-A4F1-CDB60BCB5E4C}" dt="2022-10-24T04:35:07.540" v="943" actId="478"/>
          <ac:picMkLst>
            <pc:docMk/>
            <pc:sldMk cId="394423737" sldId="1280"/>
            <ac:picMk id="5" creationId="{019D9C6F-1C37-83FF-1442-587BE05E6598}"/>
          </ac:picMkLst>
        </pc:picChg>
        <pc:picChg chg="add del">
          <ac:chgData name="Yuchen Yan" userId="dde64670-13e5-4e5a-891b-6526f86ab85b" providerId="ADAL" clId="{F088F3A0-6B23-4C0A-A4F1-CDB60BCB5E4C}" dt="2022-10-24T04:35:23.601" v="945" actId="478"/>
          <ac:picMkLst>
            <pc:docMk/>
            <pc:sldMk cId="394423737" sldId="1280"/>
            <ac:picMk id="14" creationId="{02A836F2-E2E3-999B-D71B-95F2287DC3E4}"/>
          </ac:picMkLst>
        </pc:picChg>
        <pc:picChg chg="add mod ord modCrop">
          <ac:chgData name="Yuchen Yan" userId="dde64670-13e5-4e5a-891b-6526f86ab85b" providerId="ADAL" clId="{F088F3A0-6B23-4C0A-A4F1-CDB60BCB5E4C}" dt="2022-10-24T04:36:39.180" v="967" actId="14100"/>
          <ac:picMkLst>
            <pc:docMk/>
            <pc:sldMk cId="394423737" sldId="1280"/>
            <ac:picMk id="16" creationId="{63187BD3-DA6F-8797-337C-074BD76E29E4}"/>
          </ac:picMkLst>
        </pc:picChg>
        <pc:picChg chg="del">
          <ac:chgData name="Yuchen Yan" userId="dde64670-13e5-4e5a-891b-6526f86ab85b" providerId="ADAL" clId="{F088F3A0-6B23-4C0A-A4F1-CDB60BCB5E4C}" dt="2022-10-24T04:34:12.196" v="934" actId="478"/>
          <ac:picMkLst>
            <pc:docMk/>
            <pc:sldMk cId="394423737" sldId="1280"/>
            <ac:picMk id="18" creationId="{971DD707-C5D9-7C11-D729-8EC1E43D9393}"/>
          </ac:picMkLst>
        </pc:picChg>
        <pc:picChg chg="del">
          <ac:chgData name="Yuchen Yan" userId="dde64670-13e5-4e5a-891b-6526f86ab85b" providerId="ADAL" clId="{F088F3A0-6B23-4C0A-A4F1-CDB60BCB5E4C}" dt="2022-10-24T04:34:09.469" v="933" actId="478"/>
          <ac:picMkLst>
            <pc:docMk/>
            <pc:sldMk cId="394423737" sldId="1280"/>
            <ac:picMk id="20" creationId="{DAB38E82-81E6-D3A9-0F1B-D6112F65A914}"/>
          </ac:picMkLst>
        </pc:picChg>
        <pc:picChg chg="del">
          <ac:chgData name="Yuchen Yan" userId="dde64670-13e5-4e5a-891b-6526f86ab85b" providerId="ADAL" clId="{F088F3A0-6B23-4C0A-A4F1-CDB60BCB5E4C}" dt="2022-10-24T04:34:15.251" v="935" actId="478"/>
          <ac:picMkLst>
            <pc:docMk/>
            <pc:sldMk cId="394423737" sldId="1280"/>
            <ac:picMk id="22" creationId="{B5913536-642C-AC85-3D1B-EF0B1D5D28DF}"/>
          </ac:picMkLst>
        </pc:picChg>
      </pc:sldChg>
      <pc:sldMasterChg chg="delSldLayout">
        <pc:chgData name="Yuchen Yan" userId="dde64670-13e5-4e5a-891b-6526f86ab85b" providerId="ADAL" clId="{F088F3A0-6B23-4C0A-A4F1-CDB60BCB5E4C}" dt="2022-10-23T16:01:16.309" v="115" actId="47"/>
        <pc:sldMasterMkLst>
          <pc:docMk/>
          <pc:sldMasterMk cId="265353204" sldId="2147483648"/>
        </pc:sldMasterMkLst>
        <pc:sldLayoutChg chg="del">
          <pc:chgData name="Yuchen Yan" userId="dde64670-13e5-4e5a-891b-6526f86ab85b" providerId="ADAL" clId="{F088F3A0-6B23-4C0A-A4F1-CDB60BCB5E4C}" dt="2022-10-23T16:01:16.309" v="115" actId="47"/>
          <pc:sldLayoutMkLst>
            <pc:docMk/>
            <pc:sldMasterMk cId="265353204" sldId="2147483648"/>
            <pc:sldLayoutMk cId="2410549714" sldId="2147483660"/>
          </pc:sldLayoutMkLst>
        </pc:sldLayoutChg>
      </pc:sldMasterChg>
    </pc:docChg>
  </pc:docChgLst>
  <pc:docChgLst>
    <pc:chgData name="Yuchen Yan" userId="dde64670-13e5-4e5a-891b-6526f86ab85b" providerId="ADAL" clId="{4C7A8A7A-4D5B-4723-978B-2165EE7275F0}"/>
    <pc:docChg chg="modSld">
      <pc:chgData name="Yuchen Yan" userId="dde64670-13e5-4e5a-891b-6526f86ab85b" providerId="ADAL" clId="{4C7A8A7A-4D5B-4723-978B-2165EE7275F0}" dt="2022-06-23T20:55:37.680" v="18" actId="1076"/>
      <pc:docMkLst>
        <pc:docMk/>
      </pc:docMkLst>
      <pc:sldChg chg="modSp mod">
        <pc:chgData name="Yuchen Yan" userId="dde64670-13e5-4e5a-891b-6526f86ab85b" providerId="ADAL" clId="{4C7A8A7A-4D5B-4723-978B-2165EE7275F0}" dt="2022-06-23T17:38:41.040" v="17" actId="1076"/>
        <pc:sldMkLst>
          <pc:docMk/>
          <pc:sldMk cId="3287118762" sldId="1217"/>
        </pc:sldMkLst>
        <pc:picChg chg="mod">
          <ac:chgData name="Yuchen Yan" userId="dde64670-13e5-4e5a-891b-6526f86ab85b" providerId="ADAL" clId="{4C7A8A7A-4D5B-4723-978B-2165EE7275F0}" dt="2022-06-23T17:38:41.040" v="17" actId="1076"/>
          <ac:picMkLst>
            <pc:docMk/>
            <pc:sldMk cId="3287118762" sldId="1217"/>
            <ac:picMk id="7" creationId="{1804C873-F304-8F49-9754-994AD9FC7963}"/>
          </ac:picMkLst>
        </pc:picChg>
      </pc:sldChg>
      <pc:sldChg chg="modSp mod">
        <pc:chgData name="Yuchen Yan" userId="dde64670-13e5-4e5a-891b-6526f86ab85b" providerId="ADAL" clId="{4C7A8A7A-4D5B-4723-978B-2165EE7275F0}" dt="2022-06-23T20:55:37.680" v="18" actId="1076"/>
        <pc:sldMkLst>
          <pc:docMk/>
          <pc:sldMk cId="3821895676" sldId="1261"/>
        </pc:sldMkLst>
        <pc:spChg chg="mod">
          <ac:chgData name="Yuchen Yan" userId="dde64670-13e5-4e5a-891b-6526f86ab85b" providerId="ADAL" clId="{4C7A8A7A-4D5B-4723-978B-2165EE7275F0}" dt="2022-06-23T20:55:37.680" v="18" actId="1076"/>
          <ac:spMkLst>
            <pc:docMk/>
            <pc:sldMk cId="3821895676" sldId="1261"/>
            <ac:spMk id="6" creationId="{748A87D5-6911-5E97-6485-8E076F6C2695}"/>
          </ac:spMkLst>
        </pc:spChg>
      </pc:sldChg>
      <pc:sldChg chg="addSp modSp mod">
        <pc:chgData name="Yuchen Yan" userId="dde64670-13e5-4e5a-891b-6526f86ab85b" providerId="ADAL" clId="{4C7A8A7A-4D5B-4723-978B-2165EE7275F0}" dt="2022-06-23T17:13:34.419" v="16" actId="1076"/>
        <pc:sldMkLst>
          <pc:docMk/>
          <pc:sldMk cId="1379553240" sldId="1265"/>
        </pc:sldMkLst>
        <pc:spChg chg="add mod">
          <ac:chgData name="Yuchen Yan" userId="dde64670-13e5-4e5a-891b-6526f86ab85b" providerId="ADAL" clId="{4C7A8A7A-4D5B-4723-978B-2165EE7275F0}" dt="2022-06-23T17:13:34.419" v="16" actId="1076"/>
          <ac:spMkLst>
            <pc:docMk/>
            <pc:sldMk cId="1379553240" sldId="1265"/>
            <ac:spMk id="10" creationId="{CB76DB1D-8975-3A7E-9E25-9513CDF5DF10}"/>
          </ac:spMkLst>
        </pc:spChg>
        <pc:spChg chg="mod">
          <ac:chgData name="Yuchen Yan" userId="dde64670-13e5-4e5a-891b-6526f86ab85b" providerId="ADAL" clId="{4C7A8A7A-4D5B-4723-978B-2165EE7275F0}" dt="2022-06-23T17:13:01.748" v="1" actId="1076"/>
          <ac:spMkLst>
            <pc:docMk/>
            <pc:sldMk cId="1379553240" sldId="1265"/>
            <ac:spMk id="12" creationId="{586238C7-8F57-4A45-A2BE-009EC0D4D37A}"/>
          </ac:spMkLst>
        </pc:spChg>
        <pc:spChg chg="mod">
          <ac:chgData name="Yuchen Yan" userId="dde64670-13e5-4e5a-891b-6526f86ab85b" providerId="ADAL" clId="{4C7A8A7A-4D5B-4723-978B-2165EE7275F0}" dt="2022-06-23T17:13:18.288" v="11" actId="1076"/>
          <ac:spMkLst>
            <pc:docMk/>
            <pc:sldMk cId="1379553240" sldId="1265"/>
            <ac:spMk id="14" creationId="{BC491673-8CA6-6841-BFDF-1023751058DB}"/>
          </ac:spMkLst>
        </pc:spChg>
        <pc:picChg chg="add mod">
          <ac:chgData name="Yuchen Yan" userId="dde64670-13e5-4e5a-891b-6526f86ab85b" providerId="ADAL" clId="{4C7A8A7A-4D5B-4723-978B-2165EE7275F0}" dt="2022-06-23T17:13:23.342" v="13" actId="1076"/>
          <ac:picMkLst>
            <pc:docMk/>
            <pc:sldMk cId="1379553240" sldId="1265"/>
            <ac:picMk id="3" creationId="{D75161B0-ABC1-2CCC-E183-853632C1D8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7</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8</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9</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11</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90309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10/23/2022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10/23/2022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ycy/FDST867_Lab_Fall_2022"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hyperlink" Target="https://github.com/yinlabniu/eCAMI" TargetMode="External"/><Relationship Id="rId5" Type="http://schemas.openxmlformats.org/officeDocument/2006/relationships/image" Target="../media/image24.png"/><Relationship Id="rId10" Type="http://schemas.openxmlformats.org/officeDocument/2006/relationships/hyperlink" Target="https://bcb.unl.edu/dbCAN_PUL" TargetMode="External"/><Relationship Id="rId4" Type="http://schemas.openxmlformats.org/officeDocument/2006/relationships/image" Target="../media/image23.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azureycy/FDST867_Lab_Fall_202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www.cazy.org/Glycoside-Hydrolas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2388718" y="1442356"/>
            <a:ext cx="6847116" cy="1324429"/>
          </a:xfrm>
        </p:spPr>
        <p:txBody>
          <a:bodyPr>
            <a:normAutofit fontScale="90000"/>
          </a:bodyPr>
          <a:lstStyle/>
          <a:p>
            <a:r>
              <a:rPr lang="en-US" dirty="0">
                <a:latin typeface="+mn-lt"/>
              </a:rPr>
              <a:t>FDST 867 Lab Fall 2022</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836579" y="3844185"/>
            <a:ext cx="4961106" cy="2296148"/>
          </a:xfrm>
          <a:prstGeom prst="rect">
            <a:avLst/>
          </a:prstGeom>
        </p:spPr>
      </p:pic>
      <p:sp>
        <p:nvSpPr>
          <p:cNvPr id="7" name="TextBox 6">
            <a:extLst>
              <a:ext uri="{FF2B5EF4-FFF2-40B4-BE49-F238E27FC236}">
                <a16:creationId xmlns:a16="http://schemas.microsoft.com/office/drawing/2014/main" id="{6E8FBFA5-6A1A-E6F8-0F0E-3EC7064CFF49}"/>
              </a:ext>
            </a:extLst>
          </p:cNvPr>
          <p:cNvSpPr txBox="1"/>
          <p:nvPr/>
        </p:nvSpPr>
        <p:spPr>
          <a:xfrm>
            <a:off x="366386" y="578857"/>
            <a:ext cx="11459227" cy="584775"/>
          </a:xfrm>
          <a:prstGeom prst="rect">
            <a:avLst/>
          </a:prstGeom>
          <a:noFill/>
        </p:spPr>
        <p:txBody>
          <a:bodyPr wrap="none" rtlCol="0">
            <a:spAutoFit/>
          </a:bodyPr>
          <a:lstStyle/>
          <a:p>
            <a:r>
              <a:rPr lang="en-US" sz="3200" dirty="0"/>
              <a:t>GitHub page: </a:t>
            </a:r>
            <a:r>
              <a:rPr lang="en-US" sz="3200" dirty="0">
                <a:hlinkClick r:id="rId3"/>
              </a:rPr>
              <a:t>https://github.com/azureycy/FDST867_Lab_Fall_2022</a:t>
            </a:r>
            <a:endParaRPr lang="en-US" sz="3200" dirty="0"/>
          </a:p>
        </p:txBody>
      </p:sp>
      <p:sp>
        <p:nvSpPr>
          <p:cNvPr id="12" name="TextBox 11">
            <a:extLst>
              <a:ext uri="{FF2B5EF4-FFF2-40B4-BE49-F238E27FC236}">
                <a16:creationId xmlns:a16="http://schemas.microsoft.com/office/drawing/2014/main" id="{4FB8DB71-5568-CD91-67D3-4321A60FF188}"/>
              </a:ext>
            </a:extLst>
          </p:cNvPr>
          <p:cNvSpPr txBox="1"/>
          <p:nvPr/>
        </p:nvSpPr>
        <p:spPr>
          <a:xfrm>
            <a:off x="9235833" y="5658644"/>
            <a:ext cx="1665841" cy="461665"/>
          </a:xfrm>
          <a:prstGeom prst="rect">
            <a:avLst/>
          </a:prstGeom>
          <a:noFill/>
        </p:spPr>
        <p:txBody>
          <a:bodyPr wrap="none" rtlCol="0">
            <a:spAutoFit/>
          </a:bodyPr>
          <a:lstStyle/>
          <a:p>
            <a:r>
              <a:rPr lang="en-US" sz="2400" dirty="0"/>
              <a:t>10/26/2022</a:t>
            </a:r>
          </a:p>
        </p:txBody>
      </p:sp>
      <p:sp>
        <p:nvSpPr>
          <p:cNvPr id="13" name="TextBox 12">
            <a:extLst>
              <a:ext uri="{FF2B5EF4-FFF2-40B4-BE49-F238E27FC236}">
                <a16:creationId xmlns:a16="http://schemas.microsoft.com/office/drawing/2014/main" id="{A799BC9D-C2D4-A029-6A66-E0384CBDD855}"/>
              </a:ext>
            </a:extLst>
          </p:cNvPr>
          <p:cNvSpPr txBox="1"/>
          <p:nvPr/>
        </p:nvSpPr>
        <p:spPr>
          <a:xfrm>
            <a:off x="7402126" y="5135675"/>
            <a:ext cx="3499548" cy="523220"/>
          </a:xfrm>
          <a:prstGeom prst="rect">
            <a:avLst/>
          </a:prstGeom>
          <a:noFill/>
        </p:spPr>
        <p:txBody>
          <a:bodyPr wrap="none" rtlCol="0">
            <a:spAutoFit/>
          </a:bodyPr>
          <a:lstStyle/>
          <a:p>
            <a:r>
              <a:rPr lang="en-US" sz="2800" dirty="0"/>
              <a:t>Yanbin Yin, Yuchen Yan</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10/23/2022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12</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a:bodyPr>
          <a:lstStyle/>
          <a:p>
            <a:pPr marL="0" indent="0" algn="ctr">
              <a:buNone/>
            </a:pPr>
            <a:r>
              <a:rPr lang="en-US" sz="5400" dirty="0">
                <a:latin typeface="Calibri" panose="020F0502020204030204" pitchFamily="34" charset="0"/>
                <a:cs typeface="Calibri" panose="020F0502020204030204" pitchFamily="34" charset="0"/>
              </a:rPr>
              <a:t>Hands-on Session</a:t>
            </a:r>
          </a:p>
        </p:txBody>
      </p:sp>
    </p:spTree>
    <p:extLst>
      <p:ext uri="{BB962C8B-B14F-4D97-AF65-F5344CB8AC3E}">
        <p14:creationId xmlns:p14="http://schemas.microsoft.com/office/powerpoint/2010/main" val="75528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919223" y="2831490"/>
            <a:ext cx="10228675" cy="3108543"/>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Step 2: </a:t>
            </a:r>
          </a:p>
          <a:p>
            <a:r>
              <a:rPr lang="en-US" sz="2800" dirty="0"/>
              <a:t>	Copy all materials to your working directory: </a:t>
            </a:r>
          </a:p>
          <a:p>
            <a:pPr lvl="1"/>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yuchen</a:t>
            </a:r>
            <a:r>
              <a:rPr lang="en-US" sz="2800" dirty="0">
                <a:highlight>
                  <a:srgbClr val="FFFF00"/>
                </a:highlight>
              </a:rPr>
              <a:t>/FDST867_lab_fall_2022 . &amp;</a:t>
            </a:r>
          </a:p>
          <a:p>
            <a:pPr lvl="1"/>
            <a:r>
              <a:rPr lang="en-US" sz="2800" dirty="0"/>
              <a:t>	Check if copy is finished: </a:t>
            </a:r>
            <a:r>
              <a:rPr lang="en-US" sz="2800" dirty="0">
                <a:highlight>
                  <a:srgbClr val="FFFF00"/>
                </a:highlight>
              </a:rPr>
              <a:t>jobs</a:t>
            </a:r>
            <a:endParaRPr lang="en-US" sz="2800" dirty="0"/>
          </a:p>
          <a:p>
            <a:r>
              <a:rPr lang="en-US" sz="2800" dirty="0"/>
              <a:t>                            </a:t>
            </a:r>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703675" y="1834825"/>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cs typeface="Calibri" panose="020F0502020204030204" pitchFamily="34" charset="0"/>
              </a:rPr>
              <a:t>Copy folder and open </a:t>
            </a:r>
            <a:r>
              <a:rPr lang="en-US" sz="4000" dirty="0"/>
              <a:t>tutorial HTML </a:t>
            </a:r>
            <a:endParaRPr lang="en-US" sz="4000" dirty="0">
              <a:cs typeface="Calibri" panose="020F0502020204030204" pitchFamily="34" charset="0"/>
            </a:endParaRPr>
          </a:p>
        </p:txBody>
      </p:sp>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his</a:t>
            </a:r>
          </a:p>
        </p:txBody>
      </p:sp>
      <p:sp>
        <p:nvSpPr>
          <p:cNvPr id="7" name="Title 1">
            <a:extLst>
              <a:ext uri="{FF2B5EF4-FFF2-40B4-BE49-F238E27FC236}">
                <a16:creationId xmlns:a16="http://schemas.microsoft.com/office/drawing/2014/main" id="{EF508F90-C52D-A692-7780-CB25A1DDEB34}"/>
              </a:ext>
            </a:extLst>
          </p:cNvPr>
          <p:cNvSpPr txBox="1">
            <a:spLocks/>
          </p:cNvSpPr>
          <p:nvPr/>
        </p:nvSpPr>
        <p:spPr>
          <a:xfrm>
            <a:off x="703675" y="605234"/>
            <a:ext cx="10444223"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latin typeface="Calibri" panose="020F0502020204030204" pitchFamily="34" charset="0"/>
                <a:cs typeface="Calibri" panose="020F0502020204030204" pitchFamily="34" charset="0"/>
              </a:rPr>
              <a:t>Open your terminal and log in to HCC</a:t>
            </a:r>
          </a:p>
        </p:txBody>
      </p:sp>
      <p:pic>
        <p:nvPicPr>
          <p:cNvPr id="9" name="Picture 8">
            <a:extLst>
              <a:ext uri="{FF2B5EF4-FFF2-40B4-BE49-F238E27FC236}">
                <a16:creationId xmlns:a16="http://schemas.microsoft.com/office/drawing/2014/main" id="{17BEFFF1-84AA-627E-A303-E29C89F1A132}"/>
              </a:ext>
            </a:extLst>
          </p:cNvPr>
          <p:cNvPicPr>
            <a:picLocks noChangeAspect="1"/>
          </p:cNvPicPr>
          <p:nvPr/>
        </p:nvPicPr>
        <p:blipFill>
          <a:blip r:embed="rId2"/>
          <a:stretch>
            <a:fillRect/>
          </a:stretch>
        </p:blipFill>
        <p:spPr>
          <a:xfrm>
            <a:off x="2148872" y="3429000"/>
            <a:ext cx="4125467" cy="285610"/>
          </a:xfrm>
          <a:prstGeom prst="rect">
            <a:avLst/>
          </a:prstGeom>
        </p:spPr>
      </p:pic>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838200" y="1771156"/>
            <a:ext cx="10983817" cy="2246769"/>
          </a:xfrm>
          <a:prstGeom prst="rect">
            <a:avLst/>
          </a:prstGeom>
          <a:noFill/>
        </p:spPr>
        <p:txBody>
          <a:bodyPr wrap="square" rtlCol="0">
            <a:spAutoFit/>
          </a:bodyPr>
          <a:lstStyle/>
          <a:p>
            <a:r>
              <a:rPr lang="en-US" sz="2800" dirty="0"/>
              <a:t>Step 3: Click or copy this link to your browser to open GitHub page:</a:t>
            </a:r>
          </a:p>
          <a:p>
            <a:r>
              <a:rPr lang="en-US" sz="2800" dirty="0">
                <a:hlinkClick r:id="rId2"/>
              </a:rPr>
              <a:t>https://github.com/azureycy/FDST867_Lab_Fall_2022</a:t>
            </a:r>
            <a:endParaRPr lang="en-US" sz="2800" dirty="0"/>
          </a:p>
          <a:p>
            <a:endParaRPr lang="en-US" sz="2800" dirty="0"/>
          </a:p>
          <a:p>
            <a:r>
              <a:rPr lang="en-US" sz="2800" dirty="0"/>
              <a:t>Step 4: Open tutorial HTML file in GitHub page.</a:t>
            </a:r>
          </a:p>
          <a:p>
            <a:endParaRPr lang="en-US" sz="2800" dirty="0"/>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838200" y="459221"/>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5400" dirty="0">
                <a:latin typeface="Calibri" panose="020F0502020204030204" pitchFamily="34" charset="0"/>
                <a:cs typeface="Calibri" panose="020F0502020204030204" pitchFamily="34" charset="0"/>
              </a:rPr>
              <a:t>Copy folder and open </a:t>
            </a:r>
            <a:r>
              <a:rPr lang="en-US" sz="5400" dirty="0"/>
              <a:t>tutorial HTML </a:t>
            </a:r>
            <a:endParaRPr lang="en-US" sz="54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A26906E-52F8-9D48-B175-00571380D796}"/>
              </a:ext>
            </a:extLst>
          </p:cNvPr>
          <p:cNvPicPr>
            <a:picLocks noChangeAspect="1"/>
          </p:cNvPicPr>
          <p:nvPr/>
        </p:nvPicPr>
        <p:blipFill>
          <a:blip r:embed="rId3"/>
          <a:stretch>
            <a:fillRect/>
          </a:stretch>
        </p:blipFill>
        <p:spPr>
          <a:xfrm>
            <a:off x="2061471" y="3912609"/>
            <a:ext cx="8940800" cy="1270000"/>
          </a:xfrm>
          <a:prstGeom prst="rect">
            <a:avLst/>
          </a:prstGeom>
        </p:spPr>
      </p:pic>
      <p:sp>
        <p:nvSpPr>
          <p:cNvPr id="7" name="Down Arrow 6">
            <a:extLst>
              <a:ext uri="{FF2B5EF4-FFF2-40B4-BE49-F238E27FC236}">
                <a16:creationId xmlns:a16="http://schemas.microsoft.com/office/drawing/2014/main" id="{95560FCB-2A8E-F041-A8A7-ECBA47032335}"/>
              </a:ext>
            </a:extLst>
          </p:cNvPr>
          <p:cNvSpPr/>
          <p:nvPr/>
        </p:nvSpPr>
        <p:spPr>
          <a:xfrm rot="16200000">
            <a:off x="1200720" y="4041355"/>
            <a:ext cx="442748" cy="1568647"/>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838200" y="4666922"/>
            <a:ext cx="1167788"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B7DCE9-A751-064D-B4B8-CB0171498996}"/>
              </a:ext>
            </a:extLst>
          </p:cNvPr>
          <p:cNvSpPr/>
          <p:nvPr/>
        </p:nvSpPr>
        <p:spPr>
          <a:xfrm>
            <a:off x="1007589" y="421050"/>
            <a:ext cx="9796285" cy="954107"/>
          </a:xfrm>
          <a:prstGeom prst="rect">
            <a:avLst/>
          </a:prstGeom>
        </p:spPr>
        <p:txBody>
          <a:bodyPr wrap="square">
            <a:spAutoFit/>
          </a:bodyPr>
          <a:lstStyle/>
          <a:p>
            <a:r>
              <a:rPr lang="en-US" sz="2800" dirty="0"/>
              <a:t>Step 5: Follow the tutorial HTML. Copy and paste each command line to your terminal and run it.</a:t>
            </a:r>
          </a:p>
        </p:txBody>
      </p:sp>
      <p:pic>
        <p:nvPicPr>
          <p:cNvPr id="3" name="Picture 2">
            <a:extLst>
              <a:ext uri="{FF2B5EF4-FFF2-40B4-BE49-F238E27FC236}">
                <a16:creationId xmlns:a16="http://schemas.microsoft.com/office/drawing/2014/main" id="{70EA3C61-DF2B-4837-C524-F9C4EA5BFC62}"/>
              </a:ext>
            </a:extLst>
          </p:cNvPr>
          <p:cNvPicPr>
            <a:picLocks noChangeAspect="1"/>
          </p:cNvPicPr>
          <p:nvPr/>
        </p:nvPicPr>
        <p:blipFill>
          <a:blip r:embed="rId2"/>
          <a:stretch>
            <a:fillRect/>
          </a:stretch>
        </p:blipFill>
        <p:spPr>
          <a:xfrm>
            <a:off x="1175324" y="1576091"/>
            <a:ext cx="8639885" cy="5042263"/>
          </a:xfrm>
          <a:prstGeom prst="rect">
            <a:avLst/>
          </a:prstGeom>
        </p:spPr>
      </p:pic>
    </p:spTree>
    <p:extLst>
      <p:ext uri="{BB962C8B-B14F-4D97-AF65-F5344CB8AC3E}">
        <p14:creationId xmlns:p14="http://schemas.microsoft.com/office/powerpoint/2010/main" val="119658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pic>
        <p:nvPicPr>
          <p:cNvPr id="3" name="Picture 2">
            <a:extLst>
              <a:ext uri="{FF2B5EF4-FFF2-40B4-BE49-F238E27FC236}">
                <a16:creationId xmlns:a16="http://schemas.microsoft.com/office/drawing/2014/main" id="{F53448B9-DAF7-39D0-062C-BFC3ED9287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31" r="5478" b="14348"/>
          <a:stretch/>
        </p:blipFill>
        <p:spPr bwMode="auto">
          <a:xfrm>
            <a:off x="10030296" y="4439178"/>
            <a:ext cx="1049508" cy="142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BAC309-0843-4904-D537-78C4004A23D6}"/>
              </a:ext>
            </a:extLst>
          </p:cNvPr>
          <p:cNvSpPr txBox="1"/>
          <p:nvPr/>
        </p:nvSpPr>
        <p:spPr>
          <a:xfrm>
            <a:off x="10163105" y="5897324"/>
            <a:ext cx="892360" cy="400110"/>
          </a:xfrm>
          <a:prstGeom prst="rect">
            <a:avLst/>
          </a:prstGeom>
          <a:noFill/>
        </p:spPr>
        <p:txBody>
          <a:bodyPr wrap="none" rtlCol="0">
            <a:spAutoFit/>
          </a:bodyPr>
          <a:lstStyle/>
          <a:p>
            <a:r>
              <a:rPr lang="en-US" sz="2000" dirty="0"/>
              <a:t>Tang Li</a:t>
            </a:r>
          </a:p>
        </p:txBody>
      </p:sp>
    </p:spTree>
    <p:extLst>
      <p:ext uri="{BB962C8B-B14F-4D97-AF65-F5344CB8AC3E}">
        <p14:creationId xmlns:p14="http://schemas.microsoft.com/office/powerpoint/2010/main" val="1832575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demonstration</a:t>
            </a:r>
          </a:p>
          <a:p>
            <a:endParaRPr lang="en-US" dirty="0"/>
          </a:p>
          <a:p>
            <a:r>
              <a:rPr lang="en-US" dirty="0"/>
              <a:t>some data computing takes long time, but all </a:t>
            </a:r>
            <a:r>
              <a:rPr lang="en-US" dirty="0">
                <a:solidFill>
                  <a:srgbClr val="FF0000"/>
                </a:solidFill>
              </a:rPr>
              <a:t>intermediate codes are provided</a:t>
            </a:r>
          </a:p>
          <a:p>
            <a:endParaRPr lang="en-US" dirty="0"/>
          </a:p>
          <a:p>
            <a:r>
              <a:rPr lang="en-US" dirty="0"/>
              <a:t>use </a:t>
            </a:r>
            <a:r>
              <a:rPr lang="en-US" dirty="0">
                <a:solidFill>
                  <a:srgbClr val="FF0000"/>
                </a:solidFill>
              </a:rPr>
              <a:t>HCC OnDemand </a:t>
            </a:r>
            <a:r>
              <a:rPr lang="en-US" dirty="0"/>
              <a:t>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a:xfrm>
            <a:off x="838200" y="1621344"/>
            <a:ext cx="10515600" cy="4351338"/>
          </a:xfrm>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539954"/>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a:xfrm>
            <a:off x="721469" y="618045"/>
            <a:ext cx="10515600" cy="1325563"/>
          </a:xfrm>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Font typeface="Arial" panose="020B0604020202020204" pitchFamily="34" charset="0"/>
              <a:buAutoNum type="arabicPeriod"/>
            </a:pPr>
            <a:r>
              <a:rPr lang="en-US" dirty="0">
                <a:solidFill>
                  <a:prstClr val="black"/>
                </a:solidFill>
              </a:rPr>
              <a:t>Click “</a:t>
            </a:r>
            <a:r>
              <a:rPr lang="en-US" b="1" dirty="0">
                <a:solidFill>
                  <a:srgbClr val="4472C4"/>
                </a:solidFill>
              </a:rPr>
              <a:t>Interactive Apps</a:t>
            </a:r>
            <a:r>
              <a:rPr lang="en-US" dirty="0">
                <a:solidFill>
                  <a:prstClr val="black"/>
                </a:solidFill>
              </a:rPr>
              <a:t>” at the top bar.</a:t>
            </a:r>
            <a:r>
              <a:rPr lang="en-US" dirty="0"/>
              <a:t>.</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solidFill>
                  <a:prstClr val="black"/>
                </a:solidFill>
              </a:rPr>
              <a:t>Click “</a:t>
            </a:r>
            <a:r>
              <a:rPr lang="en-US" b="1" dirty="0" err="1">
                <a:solidFill>
                  <a:srgbClr val="4472C4"/>
                </a:solidFill>
              </a:rPr>
              <a:t>Rstudio</a:t>
            </a:r>
            <a:r>
              <a:rPr lang="en-US" b="1" dirty="0">
                <a:solidFill>
                  <a:srgbClr val="4472C4"/>
                </a:solidFill>
              </a:rPr>
              <a:t> Server</a:t>
            </a:r>
            <a:r>
              <a:rPr lang="en-US" dirty="0">
                <a:solidFill>
                  <a:prstClr val="black"/>
                </a:solidFill>
              </a:rPr>
              <a:t>” to start the </a:t>
            </a:r>
            <a:r>
              <a:rPr lang="en-US" dirty="0" err="1">
                <a:solidFill>
                  <a:prstClr val="black"/>
                </a:solidFill>
              </a:rPr>
              <a:t>Rstudio</a:t>
            </a: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265402"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7271132" y="3276720"/>
            <a:ext cx="1999327" cy="72002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8030988" y="2677379"/>
            <a:ext cx="455592" cy="65989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4978"/>
            <a:ext cx="10406974" cy="7714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400" dirty="0"/>
              <a:t>Use Crane OnDemand </a:t>
            </a:r>
            <a:r>
              <a:rPr lang="en-US" sz="4400" dirty="0" err="1"/>
              <a:t>Rstudio</a:t>
            </a:r>
            <a:r>
              <a:rPr lang="en-US" sz="4400" dirty="0"/>
              <a:t> server:</a:t>
            </a:r>
            <a:endParaRPr lang="en-US" sz="4400"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B144E731-10F1-FBAE-DA8E-3E3BFED81A8A}"/>
              </a:ext>
            </a:extLst>
          </p:cNvPr>
          <p:cNvGrpSpPr/>
          <p:nvPr/>
        </p:nvGrpSpPr>
        <p:grpSpPr>
          <a:xfrm>
            <a:off x="7122846" y="4060747"/>
            <a:ext cx="3299256" cy="2434696"/>
            <a:chOff x="7266162" y="4140182"/>
            <a:chExt cx="3299256" cy="2434696"/>
          </a:xfrm>
        </p:grpSpPr>
        <p:pic>
          <p:nvPicPr>
            <p:cNvPr id="2" name="Picture 1">
              <a:extLst>
                <a:ext uri="{FF2B5EF4-FFF2-40B4-BE49-F238E27FC236}">
                  <a16:creationId xmlns:a16="http://schemas.microsoft.com/office/drawing/2014/main" id="{763AAAEE-A007-9169-2FA2-178C2EB27A5B}"/>
                </a:ext>
              </a:extLst>
            </p:cNvPr>
            <p:cNvPicPr>
              <a:picLocks noChangeAspect="1"/>
            </p:cNvPicPr>
            <p:nvPr/>
          </p:nvPicPr>
          <p:blipFill rotWithShape="1">
            <a:blip r:embed="rId4"/>
            <a:srcRect t="52822" b="1890"/>
            <a:stretch/>
          </p:blipFill>
          <p:spPr>
            <a:xfrm>
              <a:off x="7837010" y="4140182"/>
              <a:ext cx="2728408" cy="2434696"/>
            </a:xfrm>
            <a:prstGeom prst="rect">
              <a:avLst/>
            </a:prstGeom>
          </p:spPr>
        </p:pic>
        <p:sp>
          <p:nvSpPr>
            <p:cNvPr id="9" name="Rounded Rectangle 4">
              <a:extLst>
                <a:ext uri="{FF2B5EF4-FFF2-40B4-BE49-F238E27FC236}">
                  <a16:creationId xmlns:a16="http://schemas.microsoft.com/office/drawing/2014/main" id="{42BBDEAE-590B-FA33-296A-B9CBF3E76644}"/>
                </a:ext>
              </a:extLst>
            </p:cNvPr>
            <p:cNvSpPr/>
            <p:nvPr/>
          </p:nvSpPr>
          <p:spPr>
            <a:xfrm>
              <a:off x="7960619" y="5947293"/>
              <a:ext cx="1475211" cy="36001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5">
              <a:extLst>
                <a:ext uri="{FF2B5EF4-FFF2-40B4-BE49-F238E27FC236}">
                  <a16:creationId xmlns:a16="http://schemas.microsoft.com/office/drawing/2014/main" id="{4F5824FE-D37D-F9DE-12B8-831926DF93FE}"/>
                </a:ext>
              </a:extLst>
            </p:cNvPr>
            <p:cNvSpPr/>
            <p:nvPr/>
          </p:nvSpPr>
          <p:spPr>
            <a:xfrm rot="18763639">
              <a:off x="7416100" y="5503796"/>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Tree>
    <p:extLst>
      <p:ext uri="{BB962C8B-B14F-4D97-AF65-F5344CB8AC3E}">
        <p14:creationId xmlns:p14="http://schemas.microsoft.com/office/powerpoint/2010/main" val="25671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995181"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459988" y="2504196"/>
            <a:ext cx="6816796" cy="2052692"/>
          </a:xfrm>
        </p:spPr>
        <p:txBody>
          <a:bodyPr/>
          <a:lstStyle/>
          <a:p>
            <a:pPr marL="0" indent="0">
              <a:buNone/>
            </a:pPr>
            <a:r>
              <a:rPr lang="en-US" dirty="0"/>
              <a:t>5.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6. Click “</a:t>
            </a:r>
            <a:r>
              <a:rPr lang="en-US" b="1" dirty="0">
                <a:solidFill>
                  <a:schemeClr val="accent1"/>
                </a:solidFill>
              </a:rPr>
              <a:t>Launch</a:t>
            </a:r>
            <a:r>
              <a:rPr lang="en-US" dirty="0"/>
              <a:t>” at the bottom of the page.</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351098" y="401898"/>
            <a:ext cx="6438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v"/>
            </a:pPr>
            <a:r>
              <a:rPr lang="en-US" dirty="0">
                <a:latin typeface="+mn-lt"/>
                <a:ea typeface="+mn-ea"/>
                <a:cs typeface="+mn-cs"/>
              </a:rPr>
              <a:t>Use Crane OnDemand </a:t>
            </a:r>
            <a:r>
              <a:rPr lang="en-US" dirty="0" err="1">
                <a:latin typeface="+mn-lt"/>
                <a:ea typeface="+mn-ea"/>
                <a:cs typeface="+mn-cs"/>
              </a:rPr>
              <a:t>Rstudio</a:t>
            </a:r>
            <a:r>
              <a:rPr lang="en-US" dirty="0">
                <a:latin typeface="+mn-lt"/>
                <a:ea typeface="+mn-ea"/>
                <a:cs typeface="+mn-cs"/>
              </a:rPr>
              <a:t> server</a:t>
            </a:r>
          </a:p>
        </p:txBody>
      </p:sp>
      <p:sp>
        <p:nvSpPr>
          <p:cNvPr id="4" name="Down Arrow 5">
            <a:extLst>
              <a:ext uri="{FF2B5EF4-FFF2-40B4-BE49-F238E27FC236}">
                <a16:creationId xmlns:a16="http://schemas.microsoft.com/office/drawing/2014/main" id="{1C12E195-D80D-6569-D172-1CCB0E0843FD}"/>
              </a:ext>
            </a:extLst>
          </p:cNvPr>
          <p:cNvSpPr/>
          <p:nvPr/>
        </p:nvSpPr>
        <p:spPr>
          <a:xfrm>
            <a:off x="9756979" y="5346805"/>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Down Arrow 5">
            <a:extLst>
              <a:ext uri="{FF2B5EF4-FFF2-40B4-BE49-F238E27FC236}">
                <a16:creationId xmlns:a16="http://schemas.microsoft.com/office/drawing/2014/main" id="{F2D56312-A191-38AD-F546-544662886B2F}"/>
              </a:ext>
            </a:extLst>
          </p:cNvPr>
          <p:cNvSpPr/>
          <p:nvPr/>
        </p:nvSpPr>
        <p:spPr>
          <a:xfrm>
            <a:off x="4960016" y="5436037"/>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8E879-EB65-24A5-BC44-25D2DF29C251}"/>
              </a:ext>
            </a:extLst>
          </p:cNvPr>
          <p:cNvPicPr>
            <a:picLocks noChangeAspect="1"/>
          </p:cNvPicPr>
          <p:nvPr/>
        </p:nvPicPr>
        <p:blipFill>
          <a:blip r:embed="rId2"/>
          <a:stretch>
            <a:fillRect/>
          </a:stretch>
        </p:blipFill>
        <p:spPr>
          <a:xfrm>
            <a:off x="8547570" y="294263"/>
            <a:ext cx="3453986" cy="3785928"/>
          </a:xfrm>
          <a:prstGeom prst="rect">
            <a:avLst/>
          </a:prstGeom>
        </p:spPr>
      </p:pic>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3"/>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7</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7.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8</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 Click to login.</a:t>
            </a:r>
          </a:p>
        </p:txBody>
      </p:sp>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9</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a:extLst>
              <a:ext uri="{FF2B5EF4-FFF2-40B4-BE49-F238E27FC236}">
                <a16:creationId xmlns:a16="http://schemas.microsoft.com/office/drawing/2014/main" id="{ABF33126-3444-C642-90B0-7DF535FEB3D5}"/>
              </a:ext>
            </a:extLst>
          </p:cNvPr>
          <p:cNvSpPr/>
          <p:nvPr/>
        </p:nvSpPr>
        <p:spPr>
          <a:xfrm rot="5400000">
            <a:off x="6255324" y="686043"/>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6390291" y="963832"/>
            <a:ext cx="548862" cy="369332"/>
          </a:xfrm>
          <a:prstGeom prst="rect">
            <a:avLst/>
          </a:prstGeom>
          <a:noFill/>
        </p:spPr>
        <p:txBody>
          <a:bodyPr wrap="square" rtlCol="0">
            <a:spAutoFit/>
          </a:bodyPr>
          <a:lstStyle/>
          <a:p>
            <a:r>
              <a:rPr lang="en-US" dirty="0">
                <a:solidFill>
                  <a:schemeClr val="bg1"/>
                </a:solidFill>
              </a:rPr>
              <a:t>10</a:t>
            </a:r>
          </a:p>
        </p:txBody>
      </p:sp>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7315201" y="559903"/>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363706" y="2425552"/>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498673" y="2703341"/>
            <a:ext cx="422228" cy="369332"/>
          </a:xfrm>
          <a:prstGeom prst="rect">
            <a:avLst/>
          </a:prstGeom>
          <a:noFill/>
        </p:spPr>
        <p:txBody>
          <a:bodyPr wrap="square" rtlCol="0">
            <a:spAutoFit/>
          </a:bodyPr>
          <a:lstStyle/>
          <a:p>
            <a:r>
              <a:rPr lang="en-US" dirty="0">
                <a:solidFill>
                  <a:schemeClr val="bg1"/>
                </a:solidFill>
              </a:rPr>
              <a:t>11</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196390"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Enter your working directory path: /work/</a:t>
            </a:r>
            <a:r>
              <a:rPr lang="en-US" dirty="0" err="1"/>
              <a:t>your_group</a:t>
            </a:r>
            <a:r>
              <a:rPr lang="en-US" dirty="0"/>
              <a:t>/</a:t>
            </a:r>
            <a:r>
              <a:rPr lang="en-US" dirty="0" err="1"/>
              <a:t>your_name</a:t>
            </a:r>
            <a:r>
              <a:rPr lang="en-US" dirty="0"/>
              <a:t>/FDST867_lab_fall_2022/</a:t>
            </a:r>
            <a:r>
              <a:rPr lang="en-US" dirty="0" err="1"/>
              <a:t>UHGG_genomes</a:t>
            </a:r>
            <a:endParaRPr lang="en-US" dirty="0"/>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6521" y="5259822"/>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12. Open “</a:t>
            </a:r>
            <a:r>
              <a:rPr lang="en-US" dirty="0" err="1"/>
              <a:t>R_UHGG_genomes_stastistics.Rmd</a:t>
            </a:r>
            <a:r>
              <a:rPr lang="en-US" dirty="0"/>
              <a:t>”</a:t>
            </a:r>
          </a:p>
        </p:txBody>
      </p:sp>
      <p:pic>
        <p:nvPicPr>
          <p:cNvPr id="18" name="Picture 17">
            <a:extLst>
              <a:ext uri="{FF2B5EF4-FFF2-40B4-BE49-F238E27FC236}">
                <a16:creationId xmlns:a16="http://schemas.microsoft.com/office/drawing/2014/main" id="{971DD707-C5D9-7C11-D729-8EC1E43D9393}"/>
              </a:ext>
            </a:extLst>
          </p:cNvPr>
          <p:cNvPicPr>
            <a:picLocks noChangeAspect="1"/>
          </p:cNvPicPr>
          <p:nvPr/>
        </p:nvPicPr>
        <p:blipFill>
          <a:blip r:embed="rId2"/>
          <a:stretch>
            <a:fillRect/>
          </a:stretch>
        </p:blipFill>
        <p:spPr>
          <a:xfrm>
            <a:off x="719847" y="1851179"/>
            <a:ext cx="4138916" cy="1915021"/>
          </a:xfrm>
          <a:prstGeom prst="rect">
            <a:avLst/>
          </a:prstGeom>
        </p:spPr>
      </p:pic>
      <p:pic>
        <p:nvPicPr>
          <p:cNvPr id="20" name="Picture 19">
            <a:extLst>
              <a:ext uri="{FF2B5EF4-FFF2-40B4-BE49-F238E27FC236}">
                <a16:creationId xmlns:a16="http://schemas.microsoft.com/office/drawing/2014/main" id="{DAB38E82-81E6-D3A9-0F1B-D6112F65A914}"/>
              </a:ext>
            </a:extLst>
          </p:cNvPr>
          <p:cNvPicPr>
            <a:picLocks noChangeAspect="1"/>
          </p:cNvPicPr>
          <p:nvPr/>
        </p:nvPicPr>
        <p:blipFill>
          <a:blip r:embed="rId3"/>
          <a:stretch>
            <a:fillRect/>
          </a:stretch>
        </p:blipFill>
        <p:spPr>
          <a:xfrm>
            <a:off x="354610" y="230765"/>
            <a:ext cx="5530276" cy="1452530"/>
          </a:xfrm>
          <a:prstGeom prst="rect">
            <a:avLst/>
          </a:prstGeom>
        </p:spPr>
      </p:pic>
      <p:pic>
        <p:nvPicPr>
          <p:cNvPr id="22" name="Picture 21">
            <a:extLst>
              <a:ext uri="{FF2B5EF4-FFF2-40B4-BE49-F238E27FC236}">
                <a16:creationId xmlns:a16="http://schemas.microsoft.com/office/drawing/2014/main" id="{B5913536-642C-AC85-3D1B-EF0B1D5D28DF}"/>
              </a:ext>
            </a:extLst>
          </p:cNvPr>
          <p:cNvPicPr>
            <a:picLocks noChangeAspect="1"/>
          </p:cNvPicPr>
          <p:nvPr/>
        </p:nvPicPr>
        <p:blipFill>
          <a:blip r:embed="rId4"/>
          <a:stretch>
            <a:fillRect/>
          </a:stretch>
        </p:blipFill>
        <p:spPr>
          <a:xfrm>
            <a:off x="354610" y="4071270"/>
            <a:ext cx="5040231" cy="2082835"/>
          </a:xfrm>
          <a:prstGeom prst="rect">
            <a:avLst/>
          </a:prstGeom>
        </p:spPr>
      </p:pic>
      <p:grpSp>
        <p:nvGrpSpPr>
          <p:cNvPr id="23" name="Group 22">
            <a:extLst>
              <a:ext uri="{FF2B5EF4-FFF2-40B4-BE49-F238E27FC236}">
                <a16:creationId xmlns:a16="http://schemas.microsoft.com/office/drawing/2014/main" id="{521597B0-C619-C516-699D-44C8E3421EAA}"/>
              </a:ext>
            </a:extLst>
          </p:cNvPr>
          <p:cNvGrpSpPr/>
          <p:nvPr/>
        </p:nvGrpSpPr>
        <p:grpSpPr>
          <a:xfrm>
            <a:off x="4597417" y="5748065"/>
            <a:ext cx="924910" cy="442748"/>
            <a:chOff x="4683824" y="6154105"/>
            <a:chExt cx="924910" cy="442748"/>
          </a:xfrm>
        </p:grpSpPr>
        <p:sp>
          <p:nvSpPr>
            <p:cNvPr id="11" name="Down Arrow 10">
              <a:extLst>
                <a:ext uri="{FF2B5EF4-FFF2-40B4-BE49-F238E27FC236}">
                  <a16:creationId xmlns:a16="http://schemas.microsoft.com/office/drawing/2014/main" id="{CB00022B-3BB7-0049-8F7B-9AC7BB2901CA}"/>
                </a:ext>
              </a:extLst>
            </p:cNvPr>
            <p:cNvSpPr/>
            <p:nvPr/>
          </p:nvSpPr>
          <p:spPr>
            <a:xfrm rot="5400000">
              <a:off x="4924905" y="591302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059872" y="6190813"/>
              <a:ext cx="548862" cy="369332"/>
            </a:xfrm>
            <a:prstGeom prst="rect">
              <a:avLst/>
            </a:prstGeom>
            <a:noFill/>
          </p:spPr>
          <p:txBody>
            <a:bodyPr wrap="square" rtlCol="0">
              <a:spAutoFit/>
            </a:bodyPr>
            <a:lstStyle/>
            <a:p>
              <a:r>
                <a:rPr lang="en-US" dirty="0">
                  <a:solidFill>
                    <a:schemeClr val="bg1"/>
                  </a:solidFill>
                </a:rPr>
                <a:t>12</a:t>
              </a:r>
            </a:p>
          </p:txBody>
        </p:sp>
      </p:gr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743008" y="26197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5949595" y="26197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551166"/>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dbCAN2 for CAZyme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632298" y="1409345"/>
            <a:ext cx="6568602" cy="830997"/>
          </a:xfrm>
          <a:prstGeom prst="rect">
            <a:avLst/>
          </a:prstGeom>
          <a:noFill/>
        </p:spPr>
        <p:txBody>
          <a:bodyPr wrap="square">
            <a:spAutoFit/>
          </a:bodyPr>
          <a:lstStyle/>
          <a:p>
            <a:r>
              <a:rPr lang="en-US" sz="2400" dirty="0" err="1"/>
              <a:t>Github</a:t>
            </a:r>
            <a:r>
              <a:rPr lang="en-US" sz="2400" dirty="0"/>
              <a:t>: </a:t>
            </a:r>
            <a:r>
              <a:rPr lang="en-US" sz="2400" dirty="0">
                <a:hlinkClick r:id="rId2"/>
              </a:rPr>
              <a:t>https://github.com/linnabrown/run_dbcan</a:t>
            </a:r>
            <a:endParaRPr lang="en-US" sz="2400" dirty="0"/>
          </a:p>
          <a:p>
            <a:r>
              <a:rPr lang="en-US" sz="2400" dirty="0"/>
              <a:t>Online server: </a:t>
            </a:r>
            <a:r>
              <a:rPr lang="en-US" sz="2400" dirty="0">
                <a:hlinkClick r:id="rId3"/>
              </a:rPr>
              <a:t>https://bcb.unl.edu/dbCAN2/</a:t>
            </a:r>
            <a:endParaRPr lang="en-US" sz="24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035663" y="1404821"/>
            <a:ext cx="4734939" cy="461665"/>
          </a:xfrm>
          <a:prstGeom prst="rect">
            <a:avLst/>
          </a:prstGeom>
          <a:noFill/>
        </p:spPr>
        <p:txBody>
          <a:bodyPr wrap="square">
            <a:spAutoFit/>
          </a:bodyPr>
          <a:lstStyle/>
          <a:p>
            <a:r>
              <a:rPr lang="en-US" sz="2400" b="1" dirty="0"/>
              <a:t>(Install and run on terminal)</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dbCAN2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
        <p:nvSpPr>
          <p:cNvPr id="3" name="TextBox 2">
            <a:extLst>
              <a:ext uri="{FF2B5EF4-FFF2-40B4-BE49-F238E27FC236}">
                <a16:creationId xmlns:a16="http://schemas.microsoft.com/office/drawing/2014/main" id="{0335A5AA-1CC3-63FE-DF18-147CD2478A2A}"/>
              </a:ext>
            </a:extLst>
          </p:cNvPr>
          <p:cNvSpPr txBox="1"/>
          <p:nvPr/>
        </p:nvSpPr>
        <p:spPr>
          <a:xfrm>
            <a:off x="6233130" y="1769517"/>
            <a:ext cx="4496141" cy="461665"/>
          </a:xfrm>
          <a:prstGeom prst="rect">
            <a:avLst/>
          </a:prstGeom>
          <a:noFill/>
        </p:spPr>
        <p:txBody>
          <a:bodyPr wrap="square">
            <a:spAutoFit/>
          </a:bodyPr>
          <a:lstStyle/>
          <a:p>
            <a:r>
              <a:rPr lang="en-US" sz="2400" dirty="0"/>
              <a:t>(submit sequence to online server)</a:t>
            </a:r>
          </a:p>
        </p:txBody>
      </p:sp>
    </p:spTree>
    <p:extLst>
      <p:ext uri="{BB962C8B-B14F-4D97-AF65-F5344CB8AC3E}">
        <p14:creationId xmlns:p14="http://schemas.microsoft.com/office/powerpoint/2010/main" val="38918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673544" y="397761"/>
            <a:ext cx="6758293" cy="540707"/>
          </a:xfrm>
        </p:spPr>
        <p:txBody>
          <a:bodyPr>
            <a:noAutofit/>
          </a:bodyPr>
          <a:lstStyle/>
          <a:p>
            <a:pPr marL="457200" indent="-457200">
              <a:buFont typeface="Wingdings" panose="05000000000000000000" pitchFamily="2" charset="2"/>
              <a:buChar char="v"/>
            </a:pPr>
            <a:r>
              <a:rPr lang="en-US" sz="4000" dirty="0" err="1">
                <a:latin typeface="+mn-lt"/>
                <a:ea typeface="+mn-ea"/>
                <a:cs typeface="+mn-cs"/>
              </a:rPr>
              <a:t>CAZyme</a:t>
            </a:r>
            <a:r>
              <a:rPr lang="en-US" sz="40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2" y="1110393"/>
            <a:ext cx="9044293" cy="523220"/>
          </a:xfrm>
          <a:prstGeom prst="rect">
            <a:avLst/>
          </a:prstGeom>
          <a:noFill/>
        </p:spPr>
        <p:txBody>
          <a:bodyPr wrap="square">
            <a:spAutoFit/>
          </a:bodyPr>
          <a:lstStyle/>
          <a:p>
            <a:pPr marL="342900" indent="-342900">
              <a:buFont typeface="Arial" panose="020B0604020202020204" pitchFamily="34" charset="0"/>
              <a:buChar char="•"/>
            </a:pPr>
            <a:r>
              <a:rPr lang="en-US" sz="2800" dirty="0"/>
              <a:t>Count the number of </a:t>
            </a:r>
            <a:r>
              <a:rPr lang="en-US" sz="2800" dirty="0" err="1"/>
              <a:t>CAZymes</a:t>
            </a:r>
            <a:r>
              <a:rPr lang="en-US" sz="28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523220"/>
          </a:xfrm>
          <a:prstGeom prst="rect">
            <a:avLst/>
          </a:prstGeom>
          <a:noFill/>
        </p:spPr>
        <p:txBody>
          <a:bodyPr wrap="square">
            <a:spAutoFit/>
          </a:bodyPr>
          <a:lstStyle/>
          <a:p>
            <a:pPr marL="342900" indent="-342900">
              <a:buFont typeface="Arial" panose="020B0604020202020204" pitchFamily="34" charset="0"/>
              <a:buChar char="•"/>
            </a:pPr>
            <a:r>
              <a:rPr lang="en-US" sz="2800" dirty="0" err="1"/>
              <a:t>CAZyme</a:t>
            </a:r>
            <a:r>
              <a:rPr lang="en-US" sz="28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55514"/>
            <a:ext cx="3668139" cy="830997"/>
          </a:xfrm>
          <a:prstGeom prst="rect">
            <a:avLst/>
          </a:prstGeom>
          <a:noFill/>
        </p:spPr>
        <p:txBody>
          <a:bodyPr wrap="square">
            <a:spAutoFit/>
          </a:bodyPr>
          <a:lstStyle/>
          <a:p>
            <a:r>
              <a:rPr lang="en-US" sz="2400"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3572488" cy="461665"/>
          </a:xfrm>
          <a:prstGeom prst="rect">
            <a:avLst/>
          </a:prstGeom>
          <a:noFill/>
        </p:spPr>
        <p:txBody>
          <a:bodyPr wrap="square">
            <a:spAutoFit/>
          </a:bodyPr>
          <a:lstStyle/>
          <a:p>
            <a:r>
              <a:rPr lang="en-US" sz="2400"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2" y="5285942"/>
            <a:ext cx="3830266" cy="1077218"/>
          </a:xfrm>
          <a:prstGeom prst="rect">
            <a:avLst/>
          </a:prstGeom>
          <a:noFill/>
        </p:spPr>
        <p:txBody>
          <a:bodyPr wrap="square">
            <a:spAutoFit/>
          </a:bodyPr>
          <a:lstStyle/>
          <a:p>
            <a:pPr marL="285750" indent="-285750" algn="l">
              <a:buFont typeface="Arial" panose="020B0604020202020204" pitchFamily="34" charset="0"/>
              <a:buChar char="•"/>
            </a:pPr>
            <a:r>
              <a:rPr lang="en-US" sz="32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677225" y="5652947"/>
            <a:ext cx="4636854"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085613" y="5224387"/>
            <a:ext cx="6106387" cy="523220"/>
          </a:xfrm>
          <a:prstGeom prst="rect">
            <a:avLst/>
          </a:prstGeom>
          <a:noFill/>
        </p:spPr>
        <p:txBody>
          <a:bodyPr wrap="square">
            <a:spAutoFit/>
          </a:bodyPr>
          <a:lstStyle/>
          <a:p>
            <a:pPr algn="l"/>
            <a:r>
              <a:rPr lang="en-US" sz="28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067747"/>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3" name="Picture 2">
            <a:extLst>
              <a:ext uri="{FF2B5EF4-FFF2-40B4-BE49-F238E27FC236}">
                <a16:creationId xmlns:a16="http://schemas.microsoft.com/office/drawing/2014/main" id="{6A1EBC42-424E-E979-FC79-C36F80854A31}"/>
              </a:ext>
            </a:extLst>
          </p:cNvPr>
          <p:cNvPicPr>
            <a:picLocks noChangeAspect="1"/>
          </p:cNvPicPr>
          <p:nvPr/>
        </p:nvPicPr>
        <p:blipFill>
          <a:blip r:embed="rId2"/>
          <a:stretch>
            <a:fillRect/>
          </a:stretch>
        </p:blipFill>
        <p:spPr>
          <a:xfrm>
            <a:off x="849056" y="1608936"/>
            <a:ext cx="10301591" cy="5000564"/>
          </a:xfrm>
          <a:prstGeom prst="rect">
            <a:avLst/>
          </a:prstGeom>
        </p:spPr>
      </p:pic>
      <p:sp>
        <p:nvSpPr>
          <p:cNvPr id="4" name="Content Placeholder 2">
            <a:extLst>
              <a:ext uri="{FF2B5EF4-FFF2-40B4-BE49-F238E27FC236}">
                <a16:creationId xmlns:a16="http://schemas.microsoft.com/office/drawing/2014/main" id="{56096E87-5845-19CF-8A0D-301F88930CFF}"/>
              </a:ext>
            </a:extLst>
          </p:cNvPr>
          <p:cNvSpPr txBox="1">
            <a:spLocks/>
          </p:cNvSpPr>
          <p:nvPr/>
        </p:nvSpPr>
        <p:spPr>
          <a:xfrm>
            <a:off x="9654957" y="2770897"/>
            <a:ext cx="2365061" cy="736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a:solidFill>
                  <a:srgbClr val="C00000"/>
                </a:solidFill>
              </a:rPr>
              <a:t>1.Click “</a:t>
            </a:r>
            <a:r>
              <a:rPr lang="en-US" sz="2300" b="1" dirty="0">
                <a:solidFill>
                  <a:srgbClr val="C00000"/>
                </a:solidFill>
              </a:rPr>
              <a:t>…</a:t>
            </a:r>
            <a:r>
              <a:rPr lang="en-US" sz="2300" dirty="0">
                <a:solidFill>
                  <a:srgbClr val="C00000"/>
                </a:solidFill>
              </a:rPr>
              <a:t>”to change directory</a:t>
            </a:r>
          </a:p>
        </p:txBody>
      </p:sp>
      <p:sp>
        <p:nvSpPr>
          <p:cNvPr id="6" name="Content Placeholder 2">
            <a:extLst>
              <a:ext uri="{FF2B5EF4-FFF2-40B4-BE49-F238E27FC236}">
                <a16:creationId xmlns:a16="http://schemas.microsoft.com/office/drawing/2014/main" id="{EC4EC4D6-C99A-2D3B-E24F-6CFDF08A4708}"/>
              </a:ext>
            </a:extLst>
          </p:cNvPr>
          <p:cNvSpPr txBox="1">
            <a:spLocks/>
          </p:cNvSpPr>
          <p:nvPr/>
        </p:nvSpPr>
        <p:spPr>
          <a:xfrm>
            <a:off x="1677055" y="4614718"/>
            <a:ext cx="5579780"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dirty="0">
                <a:solidFill>
                  <a:srgbClr val="C00000"/>
                </a:solidFill>
              </a:rPr>
              <a:t>2. Enter your working directory path: /work/</a:t>
            </a:r>
            <a:r>
              <a:rPr lang="en-US" sz="2300" dirty="0" err="1">
                <a:solidFill>
                  <a:srgbClr val="C00000"/>
                </a:solidFill>
              </a:rPr>
              <a:t>your_group</a:t>
            </a:r>
            <a:r>
              <a:rPr lang="en-US" sz="2300" dirty="0">
                <a:solidFill>
                  <a:srgbClr val="C00000"/>
                </a:solidFill>
              </a:rPr>
              <a:t>/</a:t>
            </a:r>
            <a:r>
              <a:rPr lang="en-US" sz="2300" dirty="0" err="1">
                <a:solidFill>
                  <a:srgbClr val="C00000"/>
                </a:solidFill>
              </a:rPr>
              <a:t>your_name</a:t>
            </a:r>
            <a:r>
              <a:rPr lang="en-US" sz="2300" dirty="0">
                <a:solidFill>
                  <a:srgbClr val="C00000"/>
                </a:solidFill>
              </a:rPr>
              <a:t>/FDST867_lab_fall_2022/</a:t>
            </a:r>
            <a:r>
              <a:rPr lang="en-US" sz="2300" dirty="0" err="1">
                <a:solidFill>
                  <a:srgbClr val="C00000"/>
                </a:solidFill>
              </a:rPr>
              <a:t>cazyme_cgc</a:t>
            </a:r>
            <a:endParaRPr lang="en-US" sz="2300" dirty="0">
              <a:solidFill>
                <a:srgbClr val="C00000"/>
              </a:solidFill>
            </a:endParaRPr>
          </a:p>
        </p:txBody>
      </p:sp>
      <p:sp>
        <p:nvSpPr>
          <p:cNvPr id="8" name="Rectangle 7">
            <a:extLst>
              <a:ext uri="{FF2B5EF4-FFF2-40B4-BE49-F238E27FC236}">
                <a16:creationId xmlns:a16="http://schemas.microsoft.com/office/drawing/2014/main" id="{B556191D-790C-6EED-BBCC-DED618EE0720}"/>
              </a:ext>
            </a:extLst>
          </p:cNvPr>
          <p:cNvSpPr/>
          <p:nvPr/>
        </p:nvSpPr>
        <p:spPr>
          <a:xfrm>
            <a:off x="10966313" y="3877962"/>
            <a:ext cx="184333" cy="1463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E659528-94A3-587F-D2D4-3028AB9EBEBC}"/>
              </a:ext>
            </a:extLst>
          </p:cNvPr>
          <p:cNvCxnSpPr/>
          <p:nvPr/>
        </p:nvCxnSpPr>
        <p:spPr>
          <a:xfrm flipH="1">
            <a:off x="11150647" y="3462697"/>
            <a:ext cx="143166" cy="3705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CD5CBD-EACA-0F02-A6B6-905519E441F4}"/>
              </a:ext>
            </a:extLst>
          </p:cNvPr>
          <p:cNvPicPr>
            <a:picLocks noChangeAspect="1"/>
          </p:cNvPicPr>
          <p:nvPr/>
        </p:nvPicPr>
        <p:blipFill>
          <a:blip r:embed="rId2"/>
          <a:stretch>
            <a:fillRect/>
          </a:stretch>
        </p:blipFill>
        <p:spPr>
          <a:xfrm>
            <a:off x="233464" y="1636682"/>
            <a:ext cx="11519814" cy="4925920"/>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078035"/>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
        <p:nvSpPr>
          <p:cNvPr id="2" name="Content Placeholder 2">
            <a:extLst>
              <a:ext uri="{FF2B5EF4-FFF2-40B4-BE49-F238E27FC236}">
                <a16:creationId xmlns:a16="http://schemas.microsoft.com/office/drawing/2014/main" id="{E7CB042D-3A93-CAE7-4028-8BB5821C5F84}"/>
              </a:ext>
            </a:extLst>
          </p:cNvPr>
          <p:cNvSpPr txBox="1">
            <a:spLocks/>
          </p:cNvSpPr>
          <p:nvPr/>
        </p:nvSpPr>
        <p:spPr>
          <a:xfrm>
            <a:off x="2782111" y="4160619"/>
            <a:ext cx="4087636" cy="393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3. Open the two .</a:t>
            </a:r>
            <a:r>
              <a:rPr lang="en-US" dirty="0" err="1">
                <a:solidFill>
                  <a:srgbClr val="C00000"/>
                </a:solidFill>
              </a:rPr>
              <a:t>Rmd</a:t>
            </a:r>
            <a:r>
              <a:rPr lang="en-US" dirty="0">
                <a:solidFill>
                  <a:srgbClr val="C00000"/>
                </a:solidFill>
              </a:rPr>
              <a:t> files</a:t>
            </a:r>
          </a:p>
        </p:txBody>
      </p:sp>
      <p:cxnSp>
        <p:nvCxnSpPr>
          <p:cNvPr id="13" name="Straight Arrow Connector 12">
            <a:extLst>
              <a:ext uri="{FF2B5EF4-FFF2-40B4-BE49-F238E27FC236}">
                <a16:creationId xmlns:a16="http://schemas.microsoft.com/office/drawing/2014/main" id="{C0370CD0-4906-3FF0-765C-08AC15ECAC35}"/>
              </a:ext>
            </a:extLst>
          </p:cNvPr>
          <p:cNvCxnSpPr/>
          <p:nvPr/>
        </p:nvCxnSpPr>
        <p:spPr>
          <a:xfrm>
            <a:off x="7013643" y="4464996"/>
            <a:ext cx="1799617" cy="4085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CB2C0A-247A-0DF7-1C13-F161E6855523}"/>
              </a:ext>
            </a:extLst>
          </p:cNvPr>
          <p:cNvCxnSpPr>
            <a:cxnSpLocks/>
          </p:cNvCxnSpPr>
          <p:nvPr/>
        </p:nvCxnSpPr>
        <p:spPr>
          <a:xfrm>
            <a:off x="6728299" y="4554615"/>
            <a:ext cx="2084961" cy="6667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a:xfrm>
            <a:off x="916021" y="2130527"/>
            <a:ext cx="7735762" cy="1530418"/>
          </a:xfrm>
        </p:spPr>
        <p:txBody>
          <a:bodyPr>
            <a:normAutofit/>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6283884" y="4069899"/>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617928" y="4100785"/>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5</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6</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10/23/2022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8</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TotalTime>
  <Words>2160</Words>
  <Application>Microsoft Office PowerPoint</Application>
  <PresentationFormat>Widescreen</PresentationFormat>
  <Paragraphs>246</Paragraphs>
  <Slides>38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Minion Pro</vt:lpstr>
      <vt:lpstr>Arial</vt:lpstr>
      <vt:lpstr>Calibri</vt:lpstr>
      <vt:lpstr>Calibri Light</vt:lpstr>
      <vt:lpstr>Helvetica</vt:lpstr>
      <vt:lpstr>Verdana</vt:lpstr>
      <vt:lpstr>Wingdings</vt:lpstr>
      <vt:lpstr>Office Theme</vt:lpstr>
      <vt:lpstr>FDST 867 Lab Fall 2022</vt:lpstr>
      <vt:lpstr>what you need to know</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PowerPoint Presentation</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dbCAN2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Yuchen Yan</cp:lastModifiedBy>
  <cp:revision>16</cp:revision>
  <dcterms:created xsi:type="dcterms:W3CDTF">2022-06-20T00:19:36Z</dcterms:created>
  <dcterms:modified xsi:type="dcterms:W3CDTF">2022-10-24T05:23:25Z</dcterms:modified>
</cp:coreProperties>
</file>